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7348200" cy="7277100"/>
  <p:notesSz cx="17348200" cy="7277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1115" y="2255901"/>
            <a:ext cx="14745970" cy="1528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2230" y="4075176"/>
            <a:ext cx="12143740" cy="181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809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C4E44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809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67410" y="1673733"/>
            <a:ext cx="7546467" cy="4802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934323" y="1673733"/>
            <a:ext cx="7546467" cy="4802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809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300" y="455803"/>
            <a:ext cx="42170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809A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9017" y="2236089"/>
            <a:ext cx="14790165" cy="3481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C4E44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898388" y="6767703"/>
            <a:ext cx="5551424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67410" y="6767703"/>
            <a:ext cx="3990086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490704" y="6767703"/>
            <a:ext cx="3990086" cy="36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Relationship Id="rId6" Type="http://schemas.openxmlformats.org/officeDocument/2006/relationships/image" Target="../media/image48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5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Relationship Id="rId3" Type="http://schemas.openxmlformats.org/officeDocument/2006/relationships/image" Target="../media/image5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042" y="2170497"/>
            <a:ext cx="2174040" cy="18004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4619244"/>
            <a:ext cx="121919" cy="2133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047" y="4661916"/>
            <a:ext cx="129540" cy="1706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21308" y="4614672"/>
            <a:ext cx="428625" cy="218440"/>
            <a:chOff x="1321308" y="4614672"/>
            <a:chExt cx="428625" cy="218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308" y="4660392"/>
              <a:ext cx="132587" cy="1691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376" y="4614672"/>
              <a:ext cx="100584" cy="217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964" y="4658868"/>
              <a:ext cx="132587" cy="1737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872995" y="4617720"/>
            <a:ext cx="955675" cy="215265"/>
            <a:chOff x="1872995" y="4617720"/>
            <a:chExt cx="955675" cy="2152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995" y="4617720"/>
              <a:ext cx="155448" cy="214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9591" y="4660392"/>
              <a:ext cx="129539" cy="1722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327" y="4660392"/>
              <a:ext cx="132588" cy="169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8587" y="4660392"/>
              <a:ext cx="131063" cy="172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3847" y="4660392"/>
              <a:ext cx="82295" cy="169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5955" y="4658868"/>
              <a:ext cx="132587" cy="17373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875788" y="4597908"/>
            <a:ext cx="59690" cy="234950"/>
          </a:xfrm>
          <a:custGeom>
            <a:avLst/>
            <a:gdLst/>
            <a:ahLst/>
            <a:cxnLst/>
            <a:rect l="l" t="t" r="r" b="b"/>
            <a:pathLst>
              <a:path w="59689" h="234950">
                <a:moveTo>
                  <a:pt x="21970" y="0"/>
                </a:moveTo>
                <a:lnTo>
                  <a:pt x="0" y="0"/>
                </a:lnTo>
                <a:lnTo>
                  <a:pt x="0" y="191389"/>
                </a:lnTo>
                <a:lnTo>
                  <a:pt x="19069" y="226927"/>
                </a:lnTo>
                <a:lnTo>
                  <a:pt x="51181" y="234696"/>
                </a:lnTo>
                <a:lnTo>
                  <a:pt x="59436" y="234696"/>
                </a:lnTo>
                <a:lnTo>
                  <a:pt x="59436" y="216027"/>
                </a:lnTo>
                <a:lnTo>
                  <a:pt x="55372" y="216027"/>
                </a:lnTo>
                <a:lnTo>
                  <a:pt x="46587" y="215572"/>
                </a:lnTo>
                <a:lnTo>
                  <a:pt x="21970" y="183388"/>
                </a:lnTo>
                <a:lnTo>
                  <a:pt x="21970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982980" y="4928616"/>
            <a:ext cx="304800" cy="234950"/>
            <a:chOff x="982980" y="4928616"/>
            <a:chExt cx="304800" cy="23495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980" y="4928616"/>
              <a:ext cx="132587" cy="2346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716" y="4991100"/>
              <a:ext cx="131064" cy="1722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5983" y="4934711"/>
            <a:ext cx="1565148" cy="2286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1927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1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0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1" y="151765"/>
                </a:lnTo>
                <a:lnTo>
                  <a:pt x="267461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2" y="312674"/>
                </a:lnTo>
                <a:lnTo>
                  <a:pt x="25400" y="342646"/>
                </a:lnTo>
                <a:lnTo>
                  <a:pt x="9778" y="379222"/>
                </a:lnTo>
                <a:lnTo>
                  <a:pt x="5333" y="425323"/>
                </a:lnTo>
                <a:lnTo>
                  <a:pt x="5333" y="512064"/>
                </a:lnTo>
                <a:lnTo>
                  <a:pt x="15759" y="552289"/>
                </a:lnTo>
                <a:lnTo>
                  <a:pt x="39369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0" y="478028"/>
                </a:lnTo>
                <a:lnTo>
                  <a:pt x="98170" y="428879"/>
                </a:lnTo>
                <a:lnTo>
                  <a:pt x="107060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5" y="290703"/>
                </a:lnTo>
                <a:lnTo>
                  <a:pt x="341121" y="261747"/>
                </a:lnTo>
                <a:lnTo>
                  <a:pt x="356743" y="225044"/>
                </a:lnTo>
                <a:lnTo>
                  <a:pt x="361187" y="176911"/>
                </a:lnTo>
                <a:lnTo>
                  <a:pt x="361187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3028" y="4597908"/>
            <a:ext cx="394970" cy="563880"/>
          </a:xfrm>
          <a:custGeom>
            <a:avLst/>
            <a:gdLst/>
            <a:ahLst/>
            <a:cxnLst/>
            <a:rect l="l" t="t" r="r" b="b"/>
            <a:pathLst>
              <a:path w="394970" h="563879">
                <a:moveTo>
                  <a:pt x="237109" y="0"/>
                </a:moveTo>
                <a:lnTo>
                  <a:pt x="157734" y="0"/>
                </a:lnTo>
                <a:lnTo>
                  <a:pt x="120090" y="2619"/>
                </a:lnTo>
                <a:lnTo>
                  <a:pt x="59043" y="23574"/>
                </a:lnTo>
                <a:lnTo>
                  <a:pt x="27703" y="51004"/>
                </a:lnTo>
                <a:lnTo>
                  <a:pt x="9398" y="85598"/>
                </a:lnTo>
                <a:lnTo>
                  <a:pt x="593" y="131782"/>
                </a:lnTo>
                <a:lnTo>
                  <a:pt x="0" y="149860"/>
                </a:lnTo>
                <a:lnTo>
                  <a:pt x="0" y="414020"/>
                </a:lnTo>
                <a:lnTo>
                  <a:pt x="5304" y="464204"/>
                </a:lnTo>
                <a:lnTo>
                  <a:pt x="20732" y="502554"/>
                </a:lnTo>
                <a:lnTo>
                  <a:pt x="59043" y="540359"/>
                </a:lnTo>
                <a:lnTo>
                  <a:pt x="120090" y="561278"/>
                </a:lnTo>
                <a:lnTo>
                  <a:pt x="157734" y="563880"/>
                </a:lnTo>
                <a:lnTo>
                  <a:pt x="237109" y="563880"/>
                </a:lnTo>
                <a:lnTo>
                  <a:pt x="307657" y="553402"/>
                </a:lnTo>
                <a:lnTo>
                  <a:pt x="359156" y="521970"/>
                </a:lnTo>
                <a:lnTo>
                  <a:pt x="385445" y="478282"/>
                </a:lnTo>
                <a:lnTo>
                  <a:pt x="385698" y="477393"/>
                </a:lnTo>
                <a:lnTo>
                  <a:pt x="163068" y="477393"/>
                </a:lnTo>
                <a:lnTo>
                  <a:pt x="145325" y="476392"/>
                </a:lnTo>
                <a:lnTo>
                  <a:pt x="108838" y="461391"/>
                </a:lnTo>
                <a:lnTo>
                  <a:pt x="93841" y="419971"/>
                </a:lnTo>
                <a:lnTo>
                  <a:pt x="93673" y="414020"/>
                </a:lnTo>
                <a:lnTo>
                  <a:pt x="93707" y="149860"/>
                </a:lnTo>
                <a:lnTo>
                  <a:pt x="104139" y="108204"/>
                </a:lnTo>
                <a:lnTo>
                  <a:pt x="145325" y="88503"/>
                </a:lnTo>
                <a:lnTo>
                  <a:pt x="163068" y="87503"/>
                </a:lnTo>
                <a:lnTo>
                  <a:pt x="385996" y="87503"/>
                </a:lnTo>
                <a:lnTo>
                  <a:pt x="385445" y="85598"/>
                </a:lnTo>
                <a:lnTo>
                  <a:pt x="367085" y="51004"/>
                </a:lnTo>
                <a:lnTo>
                  <a:pt x="335799" y="23574"/>
                </a:lnTo>
                <a:lnTo>
                  <a:pt x="274752" y="2619"/>
                </a:lnTo>
                <a:lnTo>
                  <a:pt x="237109" y="0"/>
                </a:lnTo>
                <a:close/>
              </a:path>
              <a:path w="394970" h="563879">
                <a:moveTo>
                  <a:pt x="385996" y="87503"/>
                </a:moveTo>
                <a:lnTo>
                  <a:pt x="231775" y="87503"/>
                </a:lnTo>
                <a:lnTo>
                  <a:pt x="249517" y="88485"/>
                </a:lnTo>
                <a:lnTo>
                  <a:pt x="264461" y="91455"/>
                </a:lnTo>
                <a:lnTo>
                  <a:pt x="294513" y="114935"/>
                </a:lnTo>
                <a:lnTo>
                  <a:pt x="301244" y="411353"/>
                </a:lnTo>
                <a:lnTo>
                  <a:pt x="300291" y="427547"/>
                </a:lnTo>
                <a:lnTo>
                  <a:pt x="276619" y="468338"/>
                </a:lnTo>
                <a:lnTo>
                  <a:pt x="231775" y="477393"/>
                </a:lnTo>
                <a:lnTo>
                  <a:pt x="385698" y="477393"/>
                </a:lnTo>
                <a:lnTo>
                  <a:pt x="389465" y="464204"/>
                </a:lnTo>
                <a:lnTo>
                  <a:pt x="392366" y="448818"/>
                </a:lnTo>
                <a:lnTo>
                  <a:pt x="394124" y="432097"/>
                </a:lnTo>
                <a:lnTo>
                  <a:pt x="394716" y="414020"/>
                </a:lnTo>
                <a:lnTo>
                  <a:pt x="394716" y="149860"/>
                </a:lnTo>
                <a:lnTo>
                  <a:pt x="394142" y="131782"/>
                </a:lnTo>
                <a:lnTo>
                  <a:pt x="392414" y="115062"/>
                </a:lnTo>
                <a:lnTo>
                  <a:pt x="389518" y="99675"/>
                </a:lnTo>
                <a:lnTo>
                  <a:pt x="385996" y="87503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452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060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4003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6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6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943600" y="0"/>
            <a:ext cx="11404600" cy="7275830"/>
            <a:chOff x="5943600" y="0"/>
            <a:chExt cx="11404600" cy="727583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3702" y="0"/>
              <a:ext cx="10833988" cy="7275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43600" y="0"/>
              <a:ext cx="582295" cy="7275830"/>
            </a:xfrm>
            <a:custGeom>
              <a:avLst/>
              <a:gdLst/>
              <a:ahLst/>
              <a:cxnLst/>
              <a:rect l="l" t="t" r="r" b="b"/>
              <a:pathLst>
                <a:path w="582295" h="7275830">
                  <a:moveTo>
                    <a:pt x="58216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582168" y="7275576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348200" cy="7275830"/>
            <a:chOff x="0" y="0"/>
            <a:chExt cx="17348200" cy="7275830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8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488" y="0"/>
              <a:ext cx="15634716" cy="65608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69123" y="4136135"/>
              <a:ext cx="2281555" cy="307975"/>
            </a:xfrm>
            <a:custGeom>
              <a:avLst/>
              <a:gdLst/>
              <a:ahLst/>
              <a:cxnLst/>
              <a:rect l="l" t="t" r="r" b="b"/>
              <a:pathLst>
                <a:path w="2281554" h="307975">
                  <a:moveTo>
                    <a:pt x="1140714" y="0"/>
                  </a:moveTo>
                  <a:lnTo>
                    <a:pt x="1062608" y="355"/>
                  </a:lnTo>
                  <a:lnTo>
                    <a:pt x="985915" y="1406"/>
                  </a:lnTo>
                  <a:lnTo>
                    <a:pt x="910806" y="3129"/>
                  </a:lnTo>
                  <a:lnTo>
                    <a:pt x="837450" y="5501"/>
                  </a:lnTo>
                  <a:lnTo>
                    <a:pt x="766017" y="8500"/>
                  </a:lnTo>
                  <a:lnTo>
                    <a:pt x="696676" y="12102"/>
                  </a:lnTo>
                  <a:lnTo>
                    <a:pt x="629598" y="16285"/>
                  </a:lnTo>
                  <a:lnTo>
                    <a:pt x="564952" y="21025"/>
                  </a:lnTo>
                  <a:lnTo>
                    <a:pt x="502908" y="26300"/>
                  </a:lnTo>
                  <a:lnTo>
                    <a:pt x="443637" y="32086"/>
                  </a:lnTo>
                  <a:lnTo>
                    <a:pt x="387307" y="38360"/>
                  </a:lnTo>
                  <a:lnTo>
                    <a:pt x="334089" y="45100"/>
                  </a:lnTo>
                  <a:lnTo>
                    <a:pt x="284152" y="52283"/>
                  </a:lnTo>
                  <a:lnTo>
                    <a:pt x="237667" y="59885"/>
                  </a:lnTo>
                  <a:lnTo>
                    <a:pt x="194803" y="67884"/>
                  </a:lnTo>
                  <a:lnTo>
                    <a:pt x="155730" y="76256"/>
                  </a:lnTo>
                  <a:lnTo>
                    <a:pt x="89636" y="94029"/>
                  </a:lnTo>
                  <a:lnTo>
                    <a:pt x="40744" y="113021"/>
                  </a:lnTo>
                  <a:lnTo>
                    <a:pt x="2631" y="143390"/>
                  </a:lnTo>
                  <a:lnTo>
                    <a:pt x="0" y="153923"/>
                  </a:lnTo>
                  <a:lnTo>
                    <a:pt x="2631" y="164457"/>
                  </a:lnTo>
                  <a:lnTo>
                    <a:pt x="40744" y="194826"/>
                  </a:lnTo>
                  <a:lnTo>
                    <a:pt x="89636" y="213818"/>
                  </a:lnTo>
                  <a:lnTo>
                    <a:pt x="155730" y="231591"/>
                  </a:lnTo>
                  <a:lnTo>
                    <a:pt x="194803" y="239963"/>
                  </a:lnTo>
                  <a:lnTo>
                    <a:pt x="237667" y="247962"/>
                  </a:lnTo>
                  <a:lnTo>
                    <a:pt x="284152" y="255564"/>
                  </a:lnTo>
                  <a:lnTo>
                    <a:pt x="334089" y="262747"/>
                  </a:lnTo>
                  <a:lnTo>
                    <a:pt x="387307" y="269487"/>
                  </a:lnTo>
                  <a:lnTo>
                    <a:pt x="443637" y="275761"/>
                  </a:lnTo>
                  <a:lnTo>
                    <a:pt x="502908" y="281547"/>
                  </a:lnTo>
                  <a:lnTo>
                    <a:pt x="564952" y="286822"/>
                  </a:lnTo>
                  <a:lnTo>
                    <a:pt x="629598" y="291562"/>
                  </a:lnTo>
                  <a:lnTo>
                    <a:pt x="696676" y="295745"/>
                  </a:lnTo>
                  <a:lnTo>
                    <a:pt x="766017" y="299347"/>
                  </a:lnTo>
                  <a:lnTo>
                    <a:pt x="837450" y="302346"/>
                  </a:lnTo>
                  <a:lnTo>
                    <a:pt x="910806" y="304718"/>
                  </a:lnTo>
                  <a:lnTo>
                    <a:pt x="985915" y="306441"/>
                  </a:lnTo>
                  <a:lnTo>
                    <a:pt x="1062608" y="307492"/>
                  </a:lnTo>
                  <a:lnTo>
                    <a:pt x="1140714" y="307847"/>
                  </a:lnTo>
                  <a:lnTo>
                    <a:pt x="1218819" y="307492"/>
                  </a:lnTo>
                  <a:lnTo>
                    <a:pt x="1295512" y="306441"/>
                  </a:lnTo>
                  <a:lnTo>
                    <a:pt x="1370621" y="304718"/>
                  </a:lnTo>
                  <a:lnTo>
                    <a:pt x="1443977" y="302346"/>
                  </a:lnTo>
                  <a:lnTo>
                    <a:pt x="1515410" y="299347"/>
                  </a:lnTo>
                  <a:lnTo>
                    <a:pt x="1584751" y="295745"/>
                  </a:lnTo>
                  <a:lnTo>
                    <a:pt x="1651829" y="291562"/>
                  </a:lnTo>
                  <a:lnTo>
                    <a:pt x="1716475" y="286822"/>
                  </a:lnTo>
                  <a:lnTo>
                    <a:pt x="1778519" y="281547"/>
                  </a:lnTo>
                  <a:lnTo>
                    <a:pt x="1837790" y="275761"/>
                  </a:lnTo>
                  <a:lnTo>
                    <a:pt x="1894120" y="269487"/>
                  </a:lnTo>
                  <a:lnTo>
                    <a:pt x="1947338" y="262747"/>
                  </a:lnTo>
                  <a:lnTo>
                    <a:pt x="1997275" y="255564"/>
                  </a:lnTo>
                  <a:lnTo>
                    <a:pt x="2043760" y="247962"/>
                  </a:lnTo>
                  <a:lnTo>
                    <a:pt x="2086624" y="239963"/>
                  </a:lnTo>
                  <a:lnTo>
                    <a:pt x="2125697" y="231591"/>
                  </a:lnTo>
                  <a:lnTo>
                    <a:pt x="2191791" y="213818"/>
                  </a:lnTo>
                  <a:lnTo>
                    <a:pt x="2240683" y="194826"/>
                  </a:lnTo>
                  <a:lnTo>
                    <a:pt x="2278796" y="164457"/>
                  </a:lnTo>
                  <a:lnTo>
                    <a:pt x="2281428" y="153923"/>
                  </a:lnTo>
                  <a:lnTo>
                    <a:pt x="2278796" y="143390"/>
                  </a:lnTo>
                  <a:lnTo>
                    <a:pt x="2240683" y="113021"/>
                  </a:lnTo>
                  <a:lnTo>
                    <a:pt x="2191791" y="94029"/>
                  </a:lnTo>
                  <a:lnTo>
                    <a:pt x="2125697" y="76256"/>
                  </a:lnTo>
                  <a:lnTo>
                    <a:pt x="2086624" y="67884"/>
                  </a:lnTo>
                  <a:lnTo>
                    <a:pt x="2043760" y="59885"/>
                  </a:lnTo>
                  <a:lnTo>
                    <a:pt x="1997275" y="52283"/>
                  </a:lnTo>
                  <a:lnTo>
                    <a:pt x="1947338" y="45100"/>
                  </a:lnTo>
                  <a:lnTo>
                    <a:pt x="1894120" y="38360"/>
                  </a:lnTo>
                  <a:lnTo>
                    <a:pt x="1837790" y="32086"/>
                  </a:lnTo>
                  <a:lnTo>
                    <a:pt x="1778519" y="26300"/>
                  </a:lnTo>
                  <a:lnTo>
                    <a:pt x="1716475" y="21025"/>
                  </a:lnTo>
                  <a:lnTo>
                    <a:pt x="1651829" y="16285"/>
                  </a:lnTo>
                  <a:lnTo>
                    <a:pt x="1584751" y="12102"/>
                  </a:lnTo>
                  <a:lnTo>
                    <a:pt x="1515410" y="8500"/>
                  </a:lnTo>
                  <a:lnTo>
                    <a:pt x="1443977" y="5501"/>
                  </a:lnTo>
                  <a:lnTo>
                    <a:pt x="1370621" y="3129"/>
                  </a:lnTo>
                  <a:lnTo>
                    <a:pt x="1295512" y="1406"/>
                  </a:lnTo>
                  <a:lnTo>
                    <a:pt x="1218819" y="355"/>
                  </a:lnTo>
                  <a:lnTo>
                    <a:pt x="1140714" y="0"/>
                  </a:lnTo>
                  <a:close/>
                </a:path>
              </a:pathLst>
            </a:custGeom>
            <a:solidFill>
              <a:srgbClr val="E6E1DE">
                <a:alpha val="2666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26580" y="928116"/>
              <a:ext cx="3316604" cy="3317875"/>
            </a:xfrm>
            <a:custGeom>
              <a:avLst/>
              <a:gdLst/>
              <a:ahLst/>
              <a:cxnLst/>
              <a:rect l="l" t="t" r="r" b="b"/>
              <a:pathLst>
                <a:path w="3316604" h="3317875">
                  <a:moveTo>
                    <a:pt x="1658112" y="0"/>
                  </a:moveTo>
                  <a:lnTo>
                    <a:pt x="1610075" y="682"/>
                  </a:lnTo>
                  <a:lnTo>
                    <a:pt x="1562377" y="2718"/>
                  </a:lnTo>
                  <a:lnTo>
                    <a:pt x="1515037" y="6089"/>
                  </a:lnTo>
                  <a:lnTo>
                    <a:pt x="1468072" y="10775"/>
                  </a:lnTo>
                  <a:lnTo>
                    <a:pt x="1421501" y="16760"/>
                  </a:lnTo>
                  <a:lnTo>
                    <a:pt x="1375343" y="24024"/>
                  </a:lnTo>
                  <a:lnTo>
                    <a:pt x="1329615" y="32548"/>
                  </a:lnTo>
                  <a:lnTo>
                    <a:pt x="1284337" y="42316"/>
                  </a:lnTo>
                  <a:lnTo>
                    <a:pt x="1239527" y="53307"/>
                  </a:lnTo>
                  <a:lnTo>
                    <a:pt x="1195203" y="65504"/>
                  </a:lnTo>
                  <a:lnTo>
                    <a:pt x="1151384" y="78887"/>
                  </a:lnTo>
                  <a:lnTo>
                    <a:pt x="1108088" y="93440"/>
                  </a:lnTo>
                  <a:lnTo>
                    <a:pt x="1065333" y="109143"/>
                  </a:lnTo>
                  <a:lnTo>
                    <a:pt x="1023139" y="125978"/>
                  </a:lnTo>
                  <a:lnTo>
                    <a:pt x="981522" y="143926"/>
                  </a:lnTo>
                  <a:lnTo>
                    <a:pt x="940503" y="162969"/>
                  </a:lnTo>
                  <a:lnTo>
                    <a:pt x="900099" y="183088"/>
                  </a:lnTo>
                  <a:lnTo>
                    <a:pt x="860328" y="204266"/>
                  </a:lnTo>
                  <a:lnTo>
                    <a:pt x="821210" y="226483"/>
                  </a:lnTo>
                  <a:lnTo>
                    <a:pt x="782762" y="249721"/>
                  </a:lnTo>
                  <a:lnTo>
                    <a:pt x="745003" y="273962"/>
                  </a:lnTo>
                  <a:lnTo>
                    <a:pt x="707951" y="299187"/>
                  </a:lnTo>
                  <a:lnTo>
                    <a:pt x="671626" y="325378"/>
                  </a:lnTo>
                  <a:lnTo>
                    <a:pt x="636044" y="352517"/>
                  </a:lnTo>
                  <a:lnTo>
                    <a:pt x="601225" y="380584"/>
                  </a:lnTo>
                  <a:lnTo>
                    <a:pt x="567188" y="409562"/>
                  </a:lnTo>
                  <a:lnTo>
                    <a:pt x="533949" y="439432"/>
                  </a:lnTo>
                  <a:lnTo>
                    <a:pt x="501529" y="470176"/>
                  </a:lnTo>
                  <a:lnTo>
                    <a:pt x="469945" y="501775"/>
                  </a:lnTo>
                  <a:lnTo>
                    <a:pt x="439216" y="534210"/>
                  </a:lnTo>
                  <a:lnTo>
                    <a:pt x="409361" y="567464"/>
                  </a:lnTo>
                  <a:lnTo>
                    <a:pt x="380397" y="601518"/>
                  </a:lnTo>
                  <a:lnTo>
                    <a:pt x="352343" y="636353"/>
                  </a:lnTo>
                  <a:lnTo>
                    <a:pt x="325217" y="671951"/>
                  </a:lnTo>
                  <a:lnTo>
                    <a:pt x="299039" y="708294"/>
                  </a:lnTo>
                  <a:lnTo>
                    <a:pt x="273826" y="745363"/>
                  </a:lnTo>
                  <a:lnTo>
                    <a:pt x="249597" y="783139"/>
                  </a:lnTo>
                  <a:lnTo>
                    <a:pt x="226370" y="821605"/>
                  </a:lnTo>
                  <a:lnTo>
                    <a:pt x="204164" y="860741"/>
                  </a:lnTo>
                  <a:lnTo>
                    <a:pt x="182997" y="900530"/>
                  </a:lnTo>
                  <a:lnTo>
                    <a:pt x="162887" y="940953"/>
                  </a:lnTo>
                  <a:lnTo>
                    <a:pt x="143854" y="981991"/>
                  </a:lnTo>
                  <a:lnTo>
                    <a:pt x="125914" y="1023626"/>
                  </a:lnTo>
                  <a:lnTo>
                    <a:pt x="109088" y="1065839"/>
                  </a:lnTo>
                  <a:lnTo>
                    <a:pt x="93393" y="1108613"/>
                  </a:lnTo>
                  <a:lnTo>
                    <a:pt x="78848" y="1151928"/>
                  </a:lnTo>
                  <a:lnTo>
                    <a:pt x="65470" y="1195767"/>
                  </a:lnTo>
                  <a:lnTo>
                    <a:pt x="53280" y="1240110"/>
                  </a:lnTo>
                  <a:lnTo>
                    <a:pt x="42294" y="1284940"/>
                  </a:lnTo>
                  <a:lnTo>
                    <a:pt x="32532" y="1330238"/>
                  </a:lnTo>
                  <a:lnTo>
                    <a:pt x="24011" y="1375985"/>
                  </a:lnTo>
                  <a:lnTo>
                    <a:pt x="16751" y="1422163"/>
                  </a:lnTo>
                  <a:lnTo>
                    <a:pt x="10770" y="1468754"/>
                  </a:lnTo>
                  <a:lnTo>
                    <a:pt x="6085" y="1515738"/>
                  </a:lnTo>
                  <a:lnTo>
                    <a:pt x="2717" y="1563099"/>
                  </a:lnTo>
                  <a:lnTo>
                    <a:pt x="682" y="1610817"/>
                  </a:lnTo>
                  <a:lnTo>
                    <a:pt x="0" y="1658874"/>
                  </a:lnTo>
                  <a:lnTo>
                    <a:pt x="682" y="1706930"/>
                  </a:lnTo>
                  <a:lnTo>
                    <a:pt x="2717" y="1754648"/>
                  </a:lnTo>
                  <a:lnTo>
                    <a:pt x="6085" y="1802009"/>
                  </a:lnTo>
                  <a:lnTo>
                    <a:pt x="10770" y="1848993"/>
                  </a:lnTo>
                  <a:lnTo>
                    <a:pt x="16751" y="1895584"/>
                  </a:lnTo>
                  <a:lnTo>
                    <a:pt x="24011" y="1941762"/>
                  </a:lnTo>
                  <a:lnTo>
                    <a:pt x="32532" y="1987509"/>
                  </a:lnTo>
                  <a:lnTo>
                    <a:pt x="42294" y="2032807"/>
                  </a:lnTo>
                  <a:lnTo>
                    <a:pt x="53280" y="2077637"/>
                  </a:lnTo>
                  <a:lnTo>
                    <a:pt x="65470" y="2121980"/>
                  </a:lnTo>
                  <a:lnTo>
                    <a:pt x="78848" y="2165819"/>
                  </a:lnTo>
                  <a:lnTo>
                    <a:pt x="93393" y="2209134"/>
                  </a:lnTo>
                  <a:lnTo>
                    <a:pt x="109088" y="2251908"/>
                  </a:lnTo>
                  <a:lnTo>
                    <a:pt x="125914" y="2294121"/>
                  </a:lnTo>
                  <a:lnTo>
                    <a:pt x="143854" y="2335756"/>
                  </a:lnTo>
                  <a:lnTo>
                    <a:pt x="162887" y="2376794"/>
                  </a:lnTo>
                  <a:lnTo>
                    <a:pt x="182997" y="2417217"/>
                  </a:lnTo>
                  <a:lnTo>
                    <a:pt x="204164" y="2457006"/>
                  </a:lnTo>
                  <a:lnTo>
                    <a:pt x="226370" y="2496142"/>
                  </a:lnTo>
                  <a:lnTo>
                    <a:pt x="249597" y="2534608"/>
                  </a:lnTo>
                  <a:lnTo>
                    <a:pt x="273826" y="2572384"/>
                  </a:lnTo>
                  <a:lnTo>
                    <a:pt x="299039" y="2609453"/>
                  </a:lnTo>
                  <a:lnTo>
                    <a:pt x="325217" y="2645796"/>
                  </a:lnTo>
                  <a:lnTo>
                    <a:pt x="352343" y="2681394"/>
                  </a:lnTo>
                  <a:lnTo>
                    <a:pt x="380397" y="2716229"/>
                  </a:lnTo>
                  <a:lnTo>
                    <a:pt x="409361" y="2750283"/>
                  </a:lnTo>
                  <a:lnTo>
                    <a:pt x="439216" y="2783537"/>
                  </a:lnTo>
                  <a:lnTo>
                    <a:pt x="469945" y="2815972"/>
                  </a:lnTo>
                  <a:lnTo>
                    <a:pt x="501529" y="2847571"/>
                  </a:lnTo>
                  <a:lnTo>
                    <a:pt x="533949" y="2878315"/>
                  </a:lnTo>
                  <a:lnTo>
                    <a:pt x="567188" y="2908185"/>
                  </a:lnTo>
                  <a:lnTo>
                    <a:pt x="601225" y="2937163"/>
                  </a:lnTo>
                  <a:lnTo>
                    <a:pt x="636044" y="2965230"/>
                  </a:lnTo>
                  <a:lnTo>
                    <a:pt x="671626" y="2992369"/>
                  </a:lnTo>
                  <a:lnTo>
                    <a:pt x="707951" y="3018560"/>
                  </a:lnTo>
                  <a:lnTo>
                    <a:pt x="745003" y="3043785"/>
                  </a:lnTo>
                  <a:lnTo>
                    <a:pt x="782762" y="3068026"/>
                  </a:lnTo>
                  <a:lnTo>
                    <a:pt x="821210" y="3091264"/>
                  </a:lnTo>
                  <a:lnTo>
                    <a:pt x="860328" y="3113481"/>
                  </a:lnTo>
                  <a:lnTo>
                    <a:pt x="900099" y="3134659"/>
                  </a:lnTo>
                  <a:lnTo>
                    <a:pt x="940503" y="3154778"/>
                  </a:lnTo>
                  <a:lnTo>
                    <a:pt x="981522" y="3173821"/>
                  </a:lnTo>
                  <a:lnTo>
                    <a:pt x="1023139" y="3191769"/>
                  </a:lnTo>
                  <a:lnTo>
                    <a:pt x="1065333" y="3208604"/>
                  </a:lnTo>
                  <a:lnTo>
                    <a:pt x="1108088" y="3224307"/>
                  </a:lnTo>
                  <a:lnTo>
                    <a:pt x="1151384" y="3238860"/>
                  </a:lnTo>
                  <a:lnTo>
                    <a:pt x="1195203" y="3252243"/>
                  </a:lnTo>
                  <a:lnTo>
                    <a:pt x="1239527" y="3264440"/>
                  </a:lnTo>
                  <a:lnTo>
                    <a:pt x="1284337" y="3275431"/>
                  </a:lnTo>
                  <a:lnTo>
                    <a:pt x="1329615" y="3285199"/>
                  </a:lnTo>
                  <a:lnTo>
                    <a:pt x="1375343" y="3293723"/>
                  </a:lnTo>
                  <a:lnTo>
                    <a:pt x="1421501" y="3300987"/>
                  </a:lnTo>
                  <a:lnTo>
                    <a:pt x="1468072" y="3306972"/>
                  </a:lnTo>
                  <a:lnTo>
                    <a:pt x="1515037" y="3311658"/>
                  </a:lnTo>
                  <a:lnTo>
                    <a:pt x="1562377" y="3315029"/>
                  </a:lnTo>
                  <a:lnTo>
                    <a:pt x="1610075" y="3317065"/>
                  </a:lnTo>
                  <a:lnTo>
                    <a:pt x="1658112" y="3317748"/>
                  </a:lnTo>
                  <a:lnTo>
                    <a:pt x="1706148" y="3317065"/>
                  </a:lnTo>
                  <a:lnTo>
                    <a:pt x="1753846" y="3315029"/>
                  </a:lnTo>
                  <a:lnTo>
                    <a:pt x="1801186" y="3311658"/>
                  </a:lnTo>
                  <a:lnTo>
                    <a:pt x="1848151" y="3306972"/>
                  </a:lnTo>
                  <a:lnTo>
                    <a:pt x="1894722" y="3300987"/>
                  </a:lnTo>
                  <a:lnTo>
                    <a:pt x="1940880" y="3293723"/>
                  </a:lnTo>
                  <a:lnTo>
                    <a:pt x="1986608" y="3285199"/>
                  </a:lnTo>
                  <a:lnTo>
                    <a:pt x="2031886" y="3275431"/>
                  </a:lnTo>
                  <a:lnTo>
                    <a:pt x="2076696" y="3264440"/>
                  </a:lnTo>
                  <a:lnTo>
                    <a:pt x="2121020" y="3252243"/>
                  </a:lnTo>
                  <a:lnTo>
                    <a:pt x="2164839" y="3238860"/>
                  </a:lnTo>
                  <a:lnTo>
                    <a:pt x="2208135" y="3224307"/>
                  </a:lnTo>
                  <a:lnTo>
                    <a:pt x="2250890" y="3208604"/>
                  </a:lnTo>
                  <a:lnTo>
                    <a:pt x="2293084" y="3191769"/>
                  </a:lnTo>
                  <a:lnTo>
                    <a:pt x="2334701" y="3173821"/>
                  </a:lnTo>
                  <a:lnTo>
                    <a:pt x="2375720" y="3154778"/>
                  </a:lnTo>
                  <a:lnTo>
                    <a:pt x="2416124" y="3134659"/>
                  </a:lnTo>
                  <a:lnTo>
                    <a:pt x="2455895" y="3113481"/>
                  </a:lnTo>
                  <a:lnTo>
                    <a:pt x="2495013" y="3091264"/>
                  </a:lnTo>
                  <a:lnTo>
                    <a:pt x="2533461" y="3068026"/>
                  </a:lnTo>
                  <a:lnTo>
                    <a:pt x="2571220" y="3043785"/>
                  </a:lnTo>
                  <a:lnTo>
                    <a:pt x="2608272" y="3018560"/>
                  </a:lnTo>
                  <a:lnTo>
                    <a:pt x="2644597" y="2992369"/>
                  </a:lnTo>
                  <a:lnTo>
                    <a:pt x="2680179" y="2965230"/>
                  </a:lnTo>
                  <a:lnTo>
                    <a:pt x="2714998" y="2937163"/>
                  </a:lnTo>
                  <a:lnTo>
                    <a:pt x="2749035" y="2908185"/>
                  </a:lnTo>
                  <a:lnTo>
                    <a:pt x="2782274" y="2878315"/>
                  </a:lnTo>
                  <a:lnTo>
                    <a:pt x="2814694" y="2847571"/>
                  </a:lnTo>
                  <a:lnTo>
                    <a:pt x="2846278" y="2815972"/>
                  </a:lnTo>
                  <a:lnTo>
                    <a:pt x="2877007" y="2783537"/>
                  </a:lnTo>
                  <a:lnTo>
                    <a:pt x="2906862" y="2750283"/>
                  </a:lnTo>
                  <a:lnTo>
                    <a:pt x="2935826" y="2716229"/>
                  </a:lnTo>
                  <a:lnTo>
                    <a:pt x="2963880" y="2681394"/>
                  </a:lnTo>
                  <a:lnTo>
                    <a:pt x="2991006" y="2645796"/>
                  </a:lnTo>
                  <a:lnTo>
                    <a:pt x="3017184" y="2609453"/>
                  </a:lnTo>
                  <a:lnTo>
                    <a:pt x="3042397" y="2572384"/>
                  </a:lnTo>
                  <a:lnTo>
                    <a:pt x="3066626" y="2534608"/>
                  </a:lnTo>
                  <a:lnTo>
                    <a:pt x="3089853" y="2496142"/>
                  </a:lnTo>
                  <a:lnTo>
                    <a:pt x="3112059" y="2457006"/>
                  </a:lnTo>
                  <a:lnTo>
                    <a:pt x="3133226" y="2417217"/>
                  </a:lnTo>
                  <a:lnTo>
                    <a:pt x="3153336" y="2376794"/>
                  </a:lnTo>
                  <a:lnTo>
                    <a:pt x="3172369" y="2335756"/>
                  </a:lnTo>
                  <a:lnTo>
                    <a:pt x="3190309" y="2294121"/>
                  </a:lnTo>
                  <a:lnTo>
                    <a:pt x="3207135" y="2251908"/>
                  </a:lnTo>
                  <a:lnTo>
                    <a:pt x="3222830" y="2209134"/>
                  </a:lnTo>
                  <a:lnTo>
                    <a:pt x="3237375" y="2165819"/>
                  </a:lnTo>
                  <a:lnTo>
                    <a:pt x="3250753" y="2121980"/>
                  </a:lnTo>
                  <a:lnTo>
                    <a:pt x="3262943" y="2077637"/>
                  </a:lnTo>
                  <a:lnTo>
                    <a:pt x="3273929" y="2032807"/>
                  </a:lnTo>
                  <a:lnTo>
                    <a:pt x="3283691" y="1987509"/>
                  </a:lnTo>
                  <a:lnTo>
                    <a:pt x="3292212" y="1941762"/>
                  </a:lnTo>
                  <a:lnTo>
                    <a:pt x="3299472" y="1895584"/>
                  </a:lnTo>
                  <a:lnTo>
                    <a:pt x="3305453" y="1848993"/>
                  </a:lnTo>
                  <a:lnTo>
                    <a:pt x="3310138" y="1802009"/>
                  </a:lnTo>
                  <a:lnTo>
                    <a:pt x="3313506" y="1754648"/>
                  </a:lnTo>
                  <a:lnTo>
                    <a:pt x="3315541" y="1706930"/>
                  </a:lnTo>
                  <a:lnTo>
                    <a:pt x="3316224" y="1658874"/>
                  </a:lnTo>
                  <a:lnTo>
                    <a:pt x="3315541" y="1610817"/>
                  </a:lnTo>
                  <a:lnTo>
                    <a:pt x="3313506" y="1563099"/>
                  </a:lnTo>
                  <a:lnTo>
                    <a:pt x="3310138" y="1515738"/>
                  </a:lnTo>
                  <a:lnTo>
                    <a:pt x="3305453" y="1468754"/>
                  </a:lnTo>
                  <a:lnTo>
                    <a:pt x="3299472" y="1422163"/>
                  </a:lnTo>
                  <a:lnTo>
                    <a:pt x="3292212" y="1375985"/>
                  </a:lnTo>
                  <a:lnTo>
                    <a:pt x="3283691" y="1330238"/>
                  </a:lnTo>
                  <a:lnTo>
                    <a:pt x="3273929" y="1284940"/>
                  </a:lnTo>
                  <a:lnTo>
                    <a:pt x="3262943" y="1240110"/>
                  </a:lnTo>
                  <a:lnTo>
                    <a:pt x="3250753" y="1195767"/>
                  </a:lnTo>
                  <a:lnTo>
                    <a:pt x="3237375" y="1151928"/>
                  </a:lnTo>
                  <a:lnTo>
                    <a:pt x="3222830" y="1108613"/>
                  </a:lnTo>
                  <a:lnTo>
                    <a:pt x="3207135" y="1065839"/>
                  </a:lnTo>
                  <a:lnTo>
                    <a:pt x="3190309" y="1023626"/>
                  </a:lnTo>
                  <a:lnTo>
                    <a:pt x="3172369" y="981991"/>
                  </a:lnTo>
                  <a:lnTo>
                    <a:pt x="3153336" y="940953"/>
                  </a:lnTo>
                  <a:lnTo>
                    <a:pt x="3133226" y="900530"/>
                  </a:lnTo>
                  <a:lnTo>
                    <a:pt x="3112059" y="860741"/>
                  </a:lnTo>
                  <a:lnTo>
                    <a:pt x="3089853" y="821605"/>
                  </a:lnTo>
                  <a:lnTo>
                    <a:pt x="3066626" y="783139"/>
                  </a:lnTo>
                  <a:lnTo>
                    <a:pt x="3042397" y="745363"/>
                  </a:lnTo>
                  <a:lnTo>
                    <a:pt x="3017184" y="708294"/>
                  </a:lnTo>
                  <a:lnTo>
                    <a:pt x="2991006" y="671951"/>
                  </a:lnTo>
                  <a:lnTo>
                    <a:pt x="2963880" y="636353"/>
                  </a:lnTo>
                  <a:lnTo>
                    <a:pt x="2935826" y="601518"/>
                  </a:lnTo>
                  <a:lnTo>
                    <a:pt x="2906862" y="567464"/>
                  </a:lnTo>
                  <a:lnTo>
                    <a:pt x="2877007" y="534210"/>
                  </a:lnTo>
                  <a:lnTo>
                    <a:pt x="2846278" y="501775"/>
                  </a:lnTo>
                  <a:lnTo>
                    <a:pt x="2814694" y="470176"/>
                  </a:lnTo>
                  <a:lnTo>
                    <a:pt x="2782274" y="439432"/>
                  </a:lnTo>
                  <a:lnTo>
                    <a:pt x="2749035" y="409562"/>
                  </a:lnTo>
                  <a:lnTo>
                    <a:pt x="2714998" y="380584"/>
                  </a:lnTo>
                  <a:lnTo>
                    <a:pt x="2680179" y="352517"/>
                  </a:lnTo>
                  <a:lnTo>
                    <a:pt x="2644597" y="325378"/>
                  </a:lnTo>
                  <a:lnTo>
                    <a:pt x="2608272" y="299187"/>
                  </a:lnTo>
                  <a:lnTo>
                    <a:pt x="2571220" y="273962"/>
                  </a:lnTo>
                  <a:lnTo>
                    <a:pt x="2533461" y="249721"/>
                  </a:lnTo>
                  <a:lnTo>
                    <a:pt x="2495013" y="226483"/>
                  </a:lnTo>
                  <a:lnTo>
                    <a:pt x="2455895" y="204266"/>
                  </a:lnTo>
                  <a:lnTo>
                    <a:pt x="2416124" y="183088"/>
                  </a:lnTo>
                  <a:lnTo>
                    <a:pt x="2375720" y="162969"/>
                  </a:lnTo>
                  <a:lnTo>
                    <a:pt x="2334701" y="143926"/>
                  </a:lnTo>
                  <a:lnTo>
                    <a:pt x="2293084" y="125978"/>
                  </a:lnTo>
                  <a:lnTo>
                    <a:pt x="2250890" y="109143"/>
                  </a:lnTo>
                  <a:lnTo>
                    <a:pt x="2208135" y="93440"/>
                  </a:lnTo>
                  <a:lnTo>
                    <a:pt x="2164839" y="78887"/>
                  </a:lnTo>
                  <a:lnTo>
                    <a:pt x="2121020" y="65504"/>
                  </a:lnTo>
                  <a:lnTo>
                    <a:pt x="2076696" y="53307"/>
                  </a:lnTo>
                  <a:lnTo>
                    <a:pt x="2031886" y="42316"/>
                  </a:lnTo>
                  <a:lnTo>
                    <a:pt x="1986608" y="32548"/>
                  </a:lnTo>
                  <a:lnTo>
                    <a:pt x="1940880" y="24024"/>
                  </a:lnTo>
                  <a:lnTo>
                    <a:pt x="1894722" y="16760"/>
                  </a:lnTo>
                  <a:lnTo>
                    <a:pt x="1848151" y="10775"/>
                  </a:lnTo>
                  <a:lnTo>
                    <a:pt x="1801186" y="6089"/>
                  </a:lnTo>
                  <a:lnTo>
                    <a:pt x="1753846" y="2718"/>
                  </a:lnTo>
                  <a:lnTo>
                    <a:pt x="1706148" y="682"/>
                  </a:lnTo>
                  <a:lnTo>
                    <a:pt x="1658112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73481" y="6752335"/>
            <a:ext cx="105829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Regulación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europea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sume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todas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las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soluciones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bajas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carbono: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electrones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 moléculas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9606" y="2002993"/>
            <a:ext cx="263080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electrones</a:t>
            </a:r>
            <a:r>
              <a:rPr dirty="0" sz="2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moléculas</a:t>
            </a:r>
            <a:endParaRPr sz="20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endParaRPr sz="2000">
              <a:latin typeface="Arial MT"/>
              <a:cs typeface="Arial MT"/>
            </a:endParaRPr>
          </a:p>
          <a:p>
            <a:pPr algn="ctr" marL="29209" marR="2095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Descarbonización</a:t>
            </a:r>
            <a:r>
              <a:rPr dirty="0" sz="20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más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rápida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eficiente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18791" y="420624"/>
            <a:ext cx="2249805" cy="320040"/>
            <a:chOff x="14718791" y="420624"/>
            <a:chExt cx="2249805" cy="3200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18791" y="420624"/>
              <a:ext cx="1118615" cy="3200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968472" y="422147"/>
              <a:ext cx="1000125" cy="318770"/>
            </a:xfrm>
            <a:custGeom>
              <a:avLst/>
              <a:gdLst/>
              <a:ahLst/>
              <a:cxnLst/>
              <a:rect l="l" t="t" r="r" b="b"/>
              <a:pathLst>
                <a:path w="1000125" h="318770">
                  <a:moveTo>
                    <a:pt x="204216" y="85217"/>
                  </a:moveTo>
                  <a:lnTo>
                    <a:pt x="195948" y="41363"/>
                  </a:lnTo>
                  <a:lnTo>
                    <a:pt x="154851" y="5930"/>
                  </a:lnTo>
                  <a:lnTo>
                    <a:pt x="114935" y="0"/>
                  </a:lnTo>
                  <a:lnTo>
                    <a:pt x="87757" y="0"/>
                  </a:lnTo>
                  <a:lnTo>
                    <a:pt x="48729" y="4241"/>
                  </a:lnTo>
                  <a:lnTo>
                    <a:pt x="8407" y="24549"/>
                  </a:lnTo>
                  <a:lnTo>
                    <a:pt x="0" y="32766"/>
                  </a:lnTo>
                  <a:lnTo>
                    <a:pt x="24257" y="72009"/>
                  </a:lnTo>
                  <a:lnTo>
                    <a:pt x="32766" y="65024"/>
                  </a:lnTo>
                  <a:lnTo>
                    <a:pt x="41275" y="58928"/>
                  </a:lnTo>
                  <a:lnTo>
                    <a:pt x="80899" y="48387"/>
                  </a:lnTo>
                  <a:lnTo>
                    <a:pt x="89281" y="48387"/>
                  </a:lnTo>
                  <a:lnTo>
                    <a:pt x="111887" y="48387"/>
                  </a:lnTo>
                  <a:lnTo>
                    <a:pt x="147447" y="63881"/>
                  </a:lnTo>
                  <a:lnTo>
                    <a:pt x="151257" y="78867"/>
                  </a:lnTo>
                  <a:lnTo>
                    <a:pt x="151257" y="93726"/>
                  </a:lnTo>
                  <a:lnTo>
                    <a:pt x="130937" y="132130"/>
                  </a:lnTo>
                  <a:lnTo>
                    <a:pt x="58928" y="161798"/>
                  </a:lnTo>
                  <a:lnTo>
                    <a:pt x="50990" y="165354"/>
                  </a:lnTo>
                  <a:lnTo>
                    <a:pt x="18542" y="187071"/>
                  </a:lnTo>
                  <a:lnTo>
                    <a:pt x="3644" y="226123"/>
                  </a:lnTo>
                  <a:lnTo>
                    <a:pt x="3048" y="239903"/>
                  </a:lnTo>
                  <a:lnTo>
                    <a:pt x="3048" y="297180"/>
                  </a:lnTo>
                  <a:lnTo>
                    <a:pt x="4191" y="303784"/>
                  </a:lnTo>
                  <a:lnTo>
                    <a:pt x="9017" y="313055"/>
                  </a:lnTo>
                  <a:lnTo>
                    <a:pt x="14097" y="315480"/>
                  </a:lnTo>
                  <a:lnTo>
                    <a:pt x="203708" y="315480"/>
                  </a:lnTo>
                  <a:lnTo>
                    <a:pt x="203708" y="269633"/>
                  </a:lnTo>
                  <a:lnTo>
                    <a:pt x="55499" y="269633"/>
                  </a:lnTo>
                  <a:lnTo>
                    <a:pt x="55499" y="231902"/>
                  </a:lnTo>
                  <a:lnTo>
                    <a:pt x="156210" y="174523"/>
                  </a:lnTo>
                  <a:lnTo>
                    <a:pt x="163461" y="171119"/>
                  </a:lnTo>
                  <a:lnTo>
                    <a:pt x="196977" y="141605"/>
                  </a:lnTo>
                  <a:lnTo>
                    <a:pt x="204063" y="107378"/>
                  </a:lnTo>
                  <a:lnTo>
                    <a:pt x="204216" y="85217"/>
                  </a:lnTo>
                  <a:close/>
                </a:path>
                <a:path w="1000125" h="318770">
                  <a:moveTo>
                    <a:pt x="481584" y="84709"/>
                  </a:moveTo>
                  <a:lnTo>
                    <a:pt x="481266" y="74447"/>
                  </a:lnTo>
                  <a:lnTo>
                    <a:pt x="480314" y="64985"/>
                  </a:lnTo>
                  <a:lnTo>
                    <a:pt x="478688" y="56299"/>
                  </a:lnTo>
                  <a:lnTo>
                    <a:pt x="476669" y="49403"/>
                  </a:lnTo>
                  <a:lnTo>
                    <a:pt x="476377" y="48387"/>
                  </a:lnTo>
                  <a:lnTo>
                    <a:pt x="448348" y="13347"/>
                  </a:lnTo>
                  <a:lnTo>
                    <a:pt x="428879" y="5080"/>
                  </a:lnTo>
                  <a:lnTo>
                    <a:pt x="428879" y="79883"/>
                  </a:lnTo>
                  <a:lnTo>
                    <a:pt x="428790" y="233807"/>
                  </a:lnTo>
                  <a:lnTo>
                    <a:pt x="408152" y="267360"/>
                  </a:lnTo>
                  <a:lnTo>
                    <a:pt x="389763" y="269633"/>
                  </a:lnTo>
                  <a:lnTo>
                    <a:pt x="351028" y="269633"/>
                  </a:lnTo>
                  <a:lnTo>
                    <a:pt x="315595" y="254254"/>
                  </a:lnTo>
                  <a:lnTo>
                    <a:pt x="314007" y="249275"/>
                  </a:lnTo>
                  <a:lnTo>
                    <a:pt x="312547" y="244856"/>
                  </a:lnTo>
                  <a:lnTo>
                    <a:pt x="311785" y="239153"/>
                  </a:lnTo>
                  <a:lnTo>
                    <a:pt x="311797" y="79883"/>
                  </a:lnTo>
                  <a:lnTo>
                    <a:pt x="312648" y="74447"/>
                  </a:lnTo>
                  <a:lnTo>
                    <a:pt x="351028" y="49403"/>
                  </a:lnTo>
                  <a:lnTo>
                    <a:pt x="389763" y="49403"/>
                  </a:lnTo>
                  <a:lnTo>
                    <a:pt x="424992" y="64770"/>
                  </a:lnTo>
                  <a:lnTo>
                    <a:pt x="426593" y="69596"/>
                  </a:lnTo>
                  <a:lnTo>
                    <a:pt x="428117" y="74168"/>
                  </a:lnTo>
                  <a:lnTo>
                    <a:pt x="428879" y="79883"/>
                  </a:lnTo>
                  <a:lnTo>
                    <a:pt x="428879" y="5080"/>
                  </a:lnTo>
                  <a:lnTo>
                    <a:pt x="413918" y="1485"/>
                  </a:lnTo>
                  <a:lnTo>
                    <a:pt x="392684" y="0"/>
                  </a:lnTo>
                  <a:lnTo>
                    <a:pt x="347980" y="0"/>
                  </a:lnTo>
                  <a:lnTo>
                    <a:pt x="308190" y="5930"/>
                  </a:lnTo>
                  <a:lnTo>
                    <a:pt x="274713" y="28867"/>
                  </a:lnTo>
                  <a:lnTo>
                    <a:pt x="260413" y="64985"/>
                  </a:lnTo>
                  <a:lnTo>
                    <a:pt x="259080" y="84709"/>
                  </a:lnTo>
                  <a:lnTo>
                    <a:pt x="259080" y="233807"/>
                  </a:lnTo>
                  <a:lnTo>
                    <a:pt x="267335" y="277329"/>
                  </a:lnTo>
                  <a:lnTo>
                    <a:pt x="308190" y="312597"/>
                  </a:lnTo>
                  <a:lnTo>
                    <a:pt x="347980" y="318528"/>
                  </a:lnTo>
                  <a:lnTo>
                    <a:pt x="392684" y="318528"/>
                  </a:lnTo>
                  <a:lnTo>
                    <a:pt x="432473" y="312597"/>
                  </a:lnTo>
                  <a:lnTo>
                    <a:pt x="466013" y="289661"/>
                  </a:lnTo>
                  <a:lnTo>
                    <a:pt x="476516" y="269633"/>
                  </a:lnTo>
                  <a:lnTo>
                    <a:pt x="478624" y="262229"/>
                  </a:lnTo>
                  <a:lnTo>
                    <a:pt x="480263" y="253542"/>
                  </a:lnTo>
                  <a:lnTo>
                    <a:pt x="481241" y="244081"/>
                  </a:lnTo>
                  <a:lnTo>
                    <a:pt x="481584" y="233807"/>
                  </a:lnTo>
                  <a:lnTo>
                    <a:pt x="481584" y="84709"/>
                  </a:lnTo>
                  <a:close/>
                </a:path>
                <a:path w="1000125" h="318770">
                  <a:moveTo>
                    <a:pt x="740664" y="85217"/>
                  </a:moveTo>
                  <a:lnTo>
                    <a:pt x="732396" y="41363"/>
                  </a:lnTo>
                  <a:lnTo>
                    <a:pt x="691299" y="5930"/>
                  </a:lnTo>
                  <a:lnTo>
                    <a:pt x="651383" y="0"/>
                  </a:lnTo>
                  <a:lnTo>
                    <a:pt x="624205" y="0"/>
                  </a:lnTo>
                  <a:lnTo>
                    <a:pt x="585177" y="4241"/>
                  </a:lnTo>
                  <a:lnTo>
                    <a:pt x="544855" y="24549"/>
                  </a:lnTo>
                  <a:lnTo>
                    <a:pt x="536448" y="32766"/>
                  </a:lnTo>
                  <a:lnTo>
                    <a:pt x="560705" y="72009"/>
                  </a:lnTo>
                  <a:lnTo>
                    <a:pt x="569214" y="65024"/>
                  </a:lnTo>
                  <a:lnTo>
                    <a:pt x="577723" y="58928"/>
                  </a:lnTo>
                  <a:lnTo>
                    <a:pt x="617347" y="48387"/>
                  </a:lnTo>
                  <a:lnTo>
                    <a:pt x="625729" y="48387"/>
                  </a:lnTo>
                  <a:lnTo>
                    <a:pt x="648335" y="48387"/>
                  </a:lnTo>
                  <a:lnTo>
                    <a:pt x="683895" y="63881"/>
                  </a:lnTo>
                  <a:lnTo>
                    <a:pt x="687705" y="78867"/>
                  </a:lnTo>
                  <a:lnTo>
                    <a:pt x="687705" y="93726"/>
                  </a:lnTo>
                  <a:lnTo>
                    <a:pt x="667385" y="132130"/>
                  </a:lnTo>
                  <a:lnTo>
                    <a:pt x="595376" y="161798"/>
                  </a:lnTo>
                  <a:lnTo>
                    <a:pt x="587438" y="165354"/>
                  </a:lnTo>
                  <a:lnTo>
                    <a:pt x="554990" y="187071"/>
                  </a:lnTo>
                  <a:lnTo>
                    <a:pt x="540092" y="226123"/>
                  </a:lnTo>
                  <a:lnTo>
                    <a:pt x="539496" y="239903"/>
                  </a:lnTo>
                  <a:lnTo>
                    <a:pt x="539496" y="297180"/>
                  </a:lnTo>
                  <a:lnTo>
                    <a:pt x="540639" y="303784"/>
                  </a:lnTo>
                  <a:lnTo>
                    <a:pt x="545465" y="313055"/>
                  </a:lnTo>
                  <a:lnTo>
                    <a:pt x="550545" y="315480"/>
                  </a:lnTo>
                  <a:lnTo>
                    <a:pt x="740156" y="315480"/>
                  </a:lnTo>
                  <a:lnTo>
                    <a:pt x="740156" y="269633"/>
                  </a:lnTo>
                  <a:lnTo>
                    <a:pt x="591947" y="269633"/>
                  </a:lnTo>
                  <a:lnTo>
                    <a:pt x="591947" y="231902"/>
                  </a:lnTo>
                  <a:lnTo>
                    <a:pt x="692658" y="174523"/>
                  </a:lnTo>
                  <a:lnTo>
                    <a:pt x="699909" y="171119"/>
                  </a:lnTo>
                  <a:lnTo>
                    <a:pt x="733425" y="141605"/>
                  </a:lnTo>
                  <a:lnTo>
                    <a:pt x="740511" y="107378"/>
                  </a:lnTo>
                  <a:lnTo>
                    <a:pt x="740664" y="85217"/>
                  </a:lnTo>
                  <a:close/>
                </a:path>
                <a:path w="1000125" h="318770">
                  <a:moveTo>
                    <a:pt x="999744" y="85217"/>
                  </a:moveTo>
                  <a:lnTo>
                    <a:pt x="991476" y="41363"/>
                  </a:lnTo>
                  <a:lnTo>
                    <a:pt x="950379" y="5930"/>
                  </a:lnTo>
                  <a:lnTo>
                    <a:pt x="910463" y="0"/>
                  </a:lnTo>
                  <a:lnTo>
                    <a:pt x="883285" y="0"/>
                  </a:lnTo>
                  <a:lnTo>
                    <a:pt x="844257" y="4241"/>
                  </a:lnTo>
                  <a:lnTo>
                    <a:pt x="803935" y="24549"/>
                  </a:lnTo>
                  <a:lnTo>
                    <a:pt x="795528" y="32766"/>
                  </a:lnTo>
                  <a:lnTo>
                    <a:pt x="819785" y="72009"/>
                  </a:lnTo>
                  <a:lnTo>
                    <a:pt x="828294" y="65024"/>
                  </a:lnTo>
                  <a:lnTo>
                    <a:pt x="836803" y="58928"/>
                  </a:lnTo>
                  <a:lnTo>
                    <a:pt x="876427" y="48387"/>
                  </a:lnTo>
                  <a:lnTo>
                    <a:pt x="884809" y="48387"/>
                  </a:lnTo>
                  <a:lnTo>
                    <a:pt x="907415" y="48387"/>
                  </a:lnTo>
                  <a:lnTo>
                    <a:pt x="942975" y="63881"/>
                  </a:lnTo>
                  <a:lnTo>
                    <a:pt x="946785" y="78867"/>
                  </a:lnTo>
                  <a:lnTo>
                    <a:pt x="946785" y="93726"/>
                  </a:lnTo>
                  <a:lnTo>
                    <a:pt x="926465" y="132130"/>
                  </a:lnTo>
                  <a:lnTo>
                    <a:pt x="854456" y="161798"/>
                  </a:lnTo>
                  <a:lnTo>
                    <a:pt x="846518" y="165354"/>
                  </a:lnTo>
                  <a:lnTo>
                    <a:pt x="814070" y="187071"/>
                  </a:lnTo>
                  <a:lnTo>
                    <a:pt x="799172" y="226123"/>
                  </a:lnTo>
                  <a:lnTo>
                    <a:pt x="798576" y="239903"/>
                  </a:lnTo>
                  <a:lnTo>
                    <a:pt x="798576" y="297180"/>
                  </a:lnTo>
                  <a:lnTo>
                    <a:pt x="799719" y="303784"/>
                  </a:lnTo>
                  <a:lnTo>
                    <a:pt x="804545" y="313055"/>
                  </a:lnTo>
                  <a:lnTo>
                    <a:pt x="809625" y="315480"/>
                  </a:lnTo>
                  <a:lnTo>
                    <a:pt x="999236" y="315480"/>
                  </a:lnTo>
                  <a:lnTo>
                    <a:pt x="999236" y="269633"/>
                  </a:lnTo>
                  <a:lnTo>
                    <a:pt x="851027" y="269633"/>
                  </a:lnTo>
                  <a:lnTo>
                    <a:pt x="851027" y="231902"/>
                  </a:lnTo>
                  <a:lnTo>
                    <a:pt x="951738" y="174523"/>
                  </a:lnTo>
                  <a:lnTo>
                    <a:pt x="958989" y="171119"/>
                  </a:lnTo>
                  <a:lnTo>
                    <a:pt x="992505" y="141605"/>
                  </a:lnTo>
                  <a:lnTo>
                    <a:pt x="999591" y="107378"/>
                  </a:lnTo>
                  <a:lnTo>
                    <a:pt x="999744" y="85217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8300" y="270510"/>
            <a:ext cx="34048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Desca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bonizaci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ó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n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del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por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60">
                <a:solidFill>
                  <a:srgbClr val="FF9F0E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8300" y="560069"/>
            <a:ext cx="65125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Desc</a:t>
            </a:r>
            <a:r>
              <a:rPr dirty="0" spc="-75"/>
              <a:t>a</a:t>
            </a:r>
            <a:r>
              <a:rPr dirty="0" spc="-165"/>
              <a:t>rbonización</a:t>
            </a:r>
            <a:r>
              <a:rPr dirty="0" spc="-155"/>
              <a:t> </a:t>
            </a:r>
            <a:r>
              <a:rPr dirty="0" spc="-155"/>
              <a:t>no</a:t>
            </a:r>
            <a:r>
              <a:rPr dirty="0" spc="-175"/>
              <a:t> </a:t>
            </a:r>
            <a:r>
              <a:rPr dirty="0" spc="-40"/>
              <a:t>es</a:t>
            </a:r>
            <a:r>
              <a:rPr dirty="0" spc="-160"/>
              <a:t> </a:t>
            </a:r>
            <a:r>
              <a:rPr dirty="0" spc="-40"/>
              <a:t>sólo</a:t>
            </a:r>
            <a:r>
              <a:rPr dirty="0" spc="-175"/>
              <a:t> </a:t>
            </a:r>
            <a:r>
              <a:rPr dirty="0" spc="-145"/>
              <a:t>electr</a:t>
            </a:r>
            <a:r>
              <a:rPr dirty="0" spc="-90"/>
              <a:t>i</a:t>
            </a:r>
            <a:r>
              <a:rPr dirty="0" spc="-130"/>
              <a:t>ficación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" y="6170676"/>
            <a:ext cx="17341215" cy="307975"/>
            <a:chOff x="6858" y="6170676"/>
            <a:chExt cx="17341215" cy="307975"/>
          </a:xfrm>
        </p:grpSpPr>
        <p:sp>
          <p:nvSpPr>
            <p:cNvPr id="3" name="object 3"/>
            <p:cNvSpPr/>
            <p:nvPr/>
          </p:nvSpPr>
          <p:spPr>
            <a:xfrm>
              <a:off x="512063" y="6170676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3" y="0"/>
                  </a:moveTo>
                  <a:lnTo>
                    <a:pt x="105270" y="7846"/>
                  </a:lnTo>
                  <a:lnTo>
                    <a:pt x="63016" y="29697"/>
                  </a:lnTo>
                  <a:lnTo>
                    <a:pt x="29697" y="63016"/>
                  </a:lnTo>
                  <a:lnTo>
                    <a:pt x="7846" y="105270"/>
                  </a:lnTo>
                  <a:lnTo>
                    <a:pt x="0" y="153924"/>
                  </a:lnTo>
                  <a:lnTo>
                    <a:pt x="7846" y="202577"/>
                  </a:lnTo>
                  <a:lnTo>
                    <a:pt x="29697" y="244831"/>
                  </a:lnTo>
                  <a:lnTo>
                    <a:pt x="63016" y="278150"/>
                  </a:lnTo>
                  <a:lnTo>
                    <a:pt x="105270" y="300001"/>
                  </a:lnTo>
                  <a:lnTo>
                    <a:pt x="153923" y="307848"/>
                  </a:lnTo>
                  <a:lnTo>
                    <a:pt x="202577" y="300001"/>
                  </a:lnTo>
                  <a:lnTo>
                    <a:pt x="244831" y="278150"/>
                  </a:lnTo>
                  <a:lnTo>
                    <a:pt x="278150" y="244831"/>
                  </a:lnTo>
                  <a:lnTo>
                    <a:pt x="300001" y="202577"/>
                  </a:lnTo>
                  <a:lnTo>
                    <a:pt x="307848" y="153924"/>
                  </a:lnTo>
                  <a:lnTo>
                    <a:pt x="300001" y="105270"/>
                  </a:lnTo>
                  <a:lnTo>
                    <a:pt x="278150" y="63016"/>
                  </a:lnTo>
                  <a:lnTo>
                    <a:pt x="244831" y="29697"/>
                  </a:lnTo>
                  <a:lnTo>
                    <a:pt x="202577" y="7846"/>
                  </a:lnTo>
                  <a:lnTo>
                    <a:pt x="153923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58" y="6325362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69" h="0">
                  <a:moveTo>
                    <a:pt x="0" y="0"/>
                  </a:moveTo>
                  <a:lnTo>
                    <a:pt x="813904" y="0"/>
                  </a:lnTo>
                </a:path>
              </a:pathLst>
            </a:custGeom>
            <a:ln w="1905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102" y="6325362"/>
              <a:ext cx="3203575" cy="0"/>
            </a:xfrm>
            <a:custGeom>
              <a:avLst/>
              <a:gdLst/>
              <a:ahLst/>
              <a:cxnLst/>
              <a:rect l="l" t="t" r="r" b="b"/>
              <a:pathLst>
                <a:path w="3203575" h="0">
                  <a:moveTo>
                    <a:pt x="0" y="0"/>
                  </a:moveTo>
                  <a:lnTo>
                    <a:pt x="3203448" y="0"/>
                  </a:lnTo>
                </a:path>
              </a:pathLst>
            </a:custGeom>
            <a:ln w="19050">
              <a:solidFill>
                <a:srgbClr val="FF9F0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18787" y="6170676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4" y="0"/>
                  </a:moveTo>
                  <a:lnTo>
                    <a:pt x="105290" y="7846"/>
                  </a:lnTo>
                  <a:lnTo>
                    <a:pt x="63038" y="29697"/>
                  </a:lnTo>
                  <a:lnTo>
                    <a:pt x="29711" y="63016"/>
                  </a:lnTo>
                  <a:lnTo>
                    <a:pt x="7851" y="105270"/>
                  </a:lnTo>
                  <a:lnTo>
                    <a:pt x="0" y="153924"/>
                  </a:lnTo>
                  <a:lnTo>
                    <a:pt x="7851" y="202577"/>
                  </a:lnTo>
                  <a:lnTo>
                    <a:pt x="29711" y="244831"/>
                  </a:lnTo>
                  <a:lnTo>
                    <a:pt x="63038" y="278150"/>
                  </a:lnTo>
                  <a:lnTo>
                    <a:pt x="105290" y="300001"/>
                  </a:lnTo>
                  <a:lnTo>
                    <a:pt x="153924" y="307848"/>
                  </a:lnTo>
                  <a:lnTo>
                    <a:pt x="202557" y="300001"/>
                  </a:lnTo>
                  <a:lnTo>
                    <a:pt x="244809" y="278150"/>
                  </a:lnTo>
                  <a:lnTo>
                    <a:pt x="278136" y="244831"/>
                  </a:lnTo>
                  <a:lnTo>
                    <a:pt x="299996" y="202577"/>
                  </a:lnTo>
                  <a:lnTo>
                    <a:pt x="307848" y="153924"/>
                  </a:lnTo>
                  <a:lnTo>
                    <a:pt x="299996" y="105270"/>
                  </a:lnTo>
                  <a:lnTo>
                    <a:pt x="278136" y="63016"/>
                  </a:lnTo>
                  <a:lnTo>
                    <a:pt x="244809" y="29697"/>
                  </a:lnTo>
                  <a:lnTo>
                    <a:pt x="202557" y="7846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27398" y="6325362"/>
              <a:ext cx="10245725" cy="0"/>
            </a:xfrm>
            <a:custGeom>
              <a:avLst/>
              <a:gdLst/>
              <a:ahLst/>
              <a:cxnLst/>
              <a:rect l="l" t="t" r="r" b="b"/>
              <a:pathLst>
                <a:path w="10245725" h="0">
                  <a:moveTo>
                    <a:pt x="0" y="0"/>
                  </a:moveTo>
                  <a:lnTo>
                    <a:pt x="10245598" y="0"/>
                  </a:lnTo>
                </a:path>
              </a:pathLst>
            </a:custGeom>
            <a:ln w="1905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63028" y="6170676"/>
              <a:ext cx="7138670" cy="307975"/>
            </a:xfrm>
            <a:custGeom>
              <a:avLst/>
              <a:gdLst/>
              <a:ahLst/>
              <a:cxnLst/>
              <a:rect l="l" t="t" r="r" b="b"/>
              <a:pathLst>
                <a:path w="7138669" h="307975">
                  <a:moveTo>
                    <a:pt x="307848" y="153924"/>
                  </a:moveTo>
                  <a:lnTo>
                    <a:pt x="299986" y="105283"/>
                  </a:lnTo>
                  <a:lnTo>
                    <a:pt x="278130" y="63017"/>
                  </a:lnTo>
                  <a:lnTo>
                    <a:pt x="244805" y="29705"/>
                  </a:lnTo>
                  <a:lnTo>
                    <a:pt x="202552" y="7848"/>
                  </a:lnTo>
                  <a:lnTo>
                    <a:pt x="153924" y="0"/>
                  </a:lnTo>
                  <a:lnTo>
                    <a:pt x="105283" y="7848"/>
                  </a:lnTo>
                  <a:lnTo>
                    <a:pt x="63030" y="29705"/>
                  </a:lnTo>
                  <a:lnTo>
                    <a:pt x="29705" y="63017"/>
                  </a:lnTo>
                  <a:lnTo>
                    <a:pt x="7848" y="105283"/>
                  </a:lnTo>
                  <a:lnTo>
                    <a:pt x="0" y="153924"/>
                  </a:lnTo>
                  <a:lnTo>
                    <a:pt x="7848" y="202577"/>
                  </a:lnTo>
                  <a:lnTo>
                    <a:pt x="29705" y="244843"/>
                  </a:lnTo>
                  <a:lnTo>
                    <a:pt x="63030" y="278155"/>
                  </a:lnTo>
                  <a:lnTo>
                    <a:pt x="105283" y="300012"/>
                  </a:lnTo>
                  <a:lnTo>
                    <a:pt x="153924" y="307848"/>
                  </a:lnTo>
                  <a:lnTo>
                    <a:pt x="202552" y="300012"/>
                  </a:lnTo>
                  <a:lnTo>
                    <a:pt x="244805" y="278155"/>
                  </a:lnTo>
                  <a:lnTo>
                    <a:pt x="278130" y="244843"/>
                  </a:lnTo>
                  <a:lnTo>
                    <a:pt x="299986" y="202577"/>
                  </a:lnTo>
                  <a:lnTo>
                    <a:pt x="307848" y="153924"/>
                  </a:lnTo>
                  <a:close/>
                </a:path>
                <a:path w="7138669" h="307975">
                  <a:moveTo>
                    <a:pt x="3598164" y="153924"/>
                  </a:moveTo>
                  <a:lnTo>
                    <a:pt x="3590302" y="105283"/>
                  </a:lnTo>
                  <a:lnTo>
                    <a:pt x="3568446" y="63017"/>
                  </a:lnTo>
                  <a:lnTo>
                    <a:pt x="3535121" y="29705"/>
                  </a:lnTo>
                  <a:lnTo>
                    <a:pt x="3492868" y="7848"/>
                  </a:lnTo>
                  <a:lnTo>
                    <a:pt x="3444240" y="0"/>
                  </a:lnTo>
                  <a:lnTo>
                    <a:pt x="3395599" y="7848"/>
                  </a:lnTo>
                  <a:lnTo>
                    <a:pt x="3353346" y="29705"/>
                  </a:lnTo>
                  <a:lnTo>
                    <a:pt x="3320021" y="63017"/>
                  </a:lnTo>
                  <a:lnTo>
                    <a:pt x="3298164" y="105283"/>
                  </a:lnTo>
                  <a:lnTo>
                    <a:pt x="3290316" y="153924"/>
                  </a:lnTo>
                  <a:lnTo>
                    <a:pt x="3298164" y="202577"/>
                  </a:lnTo>
                  <a:lnTo>
                    <a:pt x="3320021" y="244843"/>
                  </a:lnTo>
                  <a:lnTo>
                    <a:pt x="3353346" y="278155"/>
                  </a:lnTo>
                  <a:lnTo>
                    <a:pt x="3395599" y="300012"/>
                  </a:lnTo>
                  <a:lnTo>
                    <a:pt x="3444240" y="307848"/>
                  </a:lnTo>
                  <a:lnTo>
                    <a:pt x="3492868" y="300012"/>
                  </a:lnTo>
                  <a:lnTo>
                    <a:pt x="3535121" y="278155"/>
                  </a:lnTo>
                  <a:lnTo>
                    <a:pt x="3568446" y="244843"/>
                  </a:lnTo>
                  <a:lnTo>
                    <a:pt x="3590302" y="202577"/>
                  </a:lnTo>
                  <a:lnTo>
                    <a:pt x="3598164" y="153924"/>
                  </a:lnTo>
                  <a:close/>
                </a:path>
                <a:path w="7138669" h="307975">
                  <a:moveTo>
                    <a:pt x="7138416" y="153924"/>
                  </a:moveTo>
                  <a:lnTo>
                    <a:pt x="7130555" y="105283"/>
                  </a:lnTo>
                  <a:lnTo>
                    <a:pt x="7108698" y="63017"/>
                  </a:lnTo>
                  <a:lnTo>
                    <a:pt x="7075373" y="29705"/>
                  </a:lnTo>
                  <a:lnTo>
                    <a:pt x="7033120" y="7848"/>
                  </a:lnTo>
                  <a:lnTo>
                    <a:pt x="6984492" y="0"/>
                  </a:lnTo>
                  <a:lnTo>
                    <a:pt x="6935851" y="7848"/>
                  </a:lnTo>
                  <a:lnTo>
                    <a:pt x="6893598" y="29705"/>
                  </a:lnTo>
                  <a:lnTo>
                    <a:pt x="6860273" y="63017"/>
                  </a:lnTo>
                  <a:lnTo>
                    <a:pt x="6838416" y="105283"/>
                  </a:lnTo>
                  <a:lnTo>
                    <a:pt x="6830568" y="153924"/>
                  </a:lnTo>
                  <a:lnTo>
                    <a:pt x="6838416" y="202577"/>
                  </a:lnTo>
                  <a:lnTo>
                    <a:pt x="6860273" y="244843"/>
                  </a:lnTo>
                  <a:lnTo>
                    <a:pt x="6893598" y="278155"/>
                  </a:lnTo>
                  <a:lnTo>
                    <a:pt x="6935851" y="300012"/>
                  </a:lnTo>
                  <a:lnTo>
                    <a:pt x="6984492" y="307848"/>
                  </a:lnTo>
                  <a:lnTo>
                    <a:pt x="7033120" y="300012"/>
                  </a:lnTo>
                  <a:lnTo>
                    <a:pt x="7075373" y="278155"/>
                  </a:lnTo>
                  <a:lnTo>
                    <a:pt x="7108698" y="244843"/>
                  </a:lnTo>
                  <a:lnTo>
                    <a:pt x="7130555" y="202577"/>
                  </a:lnTo>
                  <a:lnTo>
                    <a:pt x="7138416" y="153924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13229" y="6315837"/>
              <a:ext cx="2934970" cy="19050"/>
            </a:xfrm>
            <a:custGeom>
              <a:avLst/>
              <a:gdLst/>
              <a:ahLst/>
              <a:cxnLst/>
              <a:rect l="l" t="t" r="r" b="b"/>
              <a:pathLst>
                <a:path w="2934969" h="19050">
                  <a:moveTo>
                    <a:pt x="0" y="19050"/>
                  </a:moveTo>
                  <a:lnTo>
                    <a:pt x="2934460" y="19050"/>
                  </a:lnTo>
                  <a:lnTo>
                    <a:pt x="293446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12800" y="5740146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2002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720" y="6584086"/>
            <a:ext cx="17291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Apoyo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al Protocolo </a:t>
            </a:r>
            <a:r>
              <a:rPr dirty="0" sz="1600" spc="-434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Kyoto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9473" y="5768085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2015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0350" y="6554216"/>
            <a:ext cx="16268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Apoyo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 al</a:t>
            </a:r>
            <a:r>
              <a:rPr dirty="0" sz="16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Acuerdo </a:t>
            </a:r>
            <a:r>
              <a:rPr dirty="0" sz="1600" spc="-4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París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63459" y="5768085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32878" y="6554216"/>
            <a:ext cx="21685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Compromiso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cero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6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netas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16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4410" y="5768085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32972" y="6554216"/>
            <a:ext cx="29152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Plan Estratégico y objetivos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2025-2030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descarbonización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195297" y="5768085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73606" y="6554216"/>
            <a:ext cx="15722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Nuevos</a:t>
            </a:r>
            <a:r>
              <a:rPr dirty="0" sz="16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objetivos </a:t>
            </a:r>
            <a:r>
              <a:rPr dirty="0" sz="1600" spc="-4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reforzados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49581" y="2544318"/>
            <a:ext cx="354076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Generación</a:t>
            </a:r>
            <a:r>
              <a:rPr dirty="0" sz="2000" spc="-8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eléctrica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renovable </a:t>
            </a:r>
            <a:r>
              <a:rPr dirty="0" sz="2000" spc="-5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movilidad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eléctrica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49581" y="4130421"/>
            <a:ext cx="173291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Captura</a:t>
            </a:r>
            <a:r>
              <a:rPr dirty="0" sz="2000" spc="-6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58365" y="4278248"/>
            <a:ext cx="120014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1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375070" y="2029968"/>
            <a:ext cx="7132955" cy="3083560"/>
            <a:chOff x="5375070" y="2029968"/>
            <a:chExt cx="7132955" cy="308356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070" y="3757721"/>
              <a:ext cx="1651850" cy="12246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4421" y="2215752"/>
              <a:ext cx="1663402" cy="1236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4659" y="2490216"/>
              <a:ext cx="4043172" cy="21701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3635" y="3761232"/>
              <a:ext cx="1703831" cy="13517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7151" y="2029968"/>
              <a:ext cx="1703831" cy="13502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74293" y="2544318"/>
            <a:ext cx="438213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Reducción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carbono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operaciones</a:t>
            </a:r>
            <a:endParaRPr sz="2000">
              <a:latin typeface="Arial MT"/>
              <a:cs typeface="Arial MT"/>
            </a:endParaRPr>
          </a:p>
          <a:p>
            <a:pPr algn="r" marR="10160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E&amp;P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industriales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5480" y="3972305"/>
            <a:ext cx="44919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Combustibles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bajos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carbono</a:t>
            </a:r>
            <a:endParaRPr sz="2000">
              <a:latin typeface="Arial MT"/>
              <a:cs typeface="Arial MT"/>
            </a:endParaRPr>
          </a:p>
          <a:p>
            <a:pPr algn="r" marR="9525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(biocombustibles,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sintéticos,</a:t>
            </a:r>
            <a:r>
              <a:rPr dirty="0" sz="2000" spc="-6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hidrógeno)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8300" y="270510"/>
            <a:ext cx="5831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Estrategia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7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transición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energética</a:t>
            </a:r>
            <a:r>
              <a:rPr dirty="0" sz="2000" spc="-17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9F0E"/>
                </a:solidFill>
                <a:latin typeface="Tahoma"/>
                <a:cs typeface="Tahoma"/>
              </a:rPr>
              <a:t>el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25">
                <a:solidFill>
                  <a:srgbClr val="FF9F0E"/>
                </a:solidFill>
                <a:latin typeface="Tahoma"/>
                <a:cs typeface="Tahoma"/>
              </a:rPr>
              <a:t>ADN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Repsol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68300" y="560069"/>
            <a:ext cx="111798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/>
              <a:t>Soluciones</a:t>
            </a:r>
            <a:r>
              <a:rPr dirty="0" spc="-165"/>
              <a:t> </a:t>
            </a:r>
            <a:r>
              <a:rPr dirty="0" spc="-175"/>
              <a:t>de </a:t>
            </a:r>
            <a:r>
              <a:rPr dirty="0" spc="-140"/>
              <a:t>descarbonización</a:t>
            </a:r>
            <a:r>
              <a:rPr dirty="0" spc="-160"/>
              <a:t> </a:t>
            </a:r>
            <a:r>
              <a:rPr dirty="0" spc="-185"/>
              <a:t>en</a:t>
            </a:r>
            <a:r>
              <a:rPr dirty="0" spc="-175"/>
              <a:t> </a:t>
            </a:r>
            <a:r>
              <a:rPr dirty="0" spc="-75"/>
              <a:t>base</a:t>
            </a:r>
            <a:r>
              <a:rPr dirty="0" spc="-175"/>
              <a:t> </a:t>
            </a:r>
            <a:r>
              <a:rPr dirty="0" spc="-70"/>
              <a:t>a</a:t>
            </a:r>
            <a:r>
              <a:rPr dirty="0" spc="-160"/>
              <a:t> </a:t>
            </a:r>
            <a:r>
              <a:rPr dirty="0" spc="-85"/>
              <a:t>nuestras</a:t>
            </a:r>
            <a:r>
              <a:rPr dirty="0" spc="-175"/>
              <a:t> </a:t>
            </a:r>
            <a:r>
              <a:rPr dirty="0" spc="-110"/>
              <a:t>ventajas</a:t>
            </a:r>
            <a:r>
              <a:rPr dirty="0" spc="-170"/>
              <a:t> </a:t>
            </a:r>
            <a:r>
              <a:rPr dirty="0" spc="-105"/>
              <a:t>competitivas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6348" y="2114804"/>
            <a:ext cx="141541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400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Consejo</a:t>
            </a:r>
            <a:r>
              <a:rPr dirty="0" sz="2400" spc="3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b="0">
                <a:solidFill>
                  <a:srgbClr val="5A5A5A"/>
                </a:solidFill>
                <a:latin typeface="Arial MT"/>
                <a:cs typeface="Arial MT"/>
              </a:rPr>
              <a:t>somete</a:t>
            </a:r>
            <a:r>
              <a:rPr dirty="0" sz="2400" spc="1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su</a:t>
            </a:r>
            <a:r>
              <a:rPr dirty="0" sz="2400" spc="10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latin typeface="Arial"/>
                <a:cs typeface="Arial"/>
              </a:rPr>
              <a:t>estrategia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transición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energética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al</a:t>
            </a:r>
            <a:r>
              <a:rPr dirty="0" sz="2400" spc="20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b="0">
                <a:solidFill>
                  <a:srgbClr val="5A5A5A"/>
                </a:solidFill>
                <a:latin typeface="Arial MT"/>
                <a:cs typeface="Arial MT"/>
              </a:rPr>
              <a:t>voto</a:t>
            </a:r>
            <a:r>
              <a:rPr dirty="0" sz="2400" spc="10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consultivo</a:t>
            </a:r>
            <a:r>
              <a:rPr dirty="0" sz="2400" spc="3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400" spc="1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400" spc="1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Junta</a:t>
            </a:r>
            <a:r>
              <a:rPr dirty="0" sz="2400" spc="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400" spc="1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0">
                <a:solidFill>
                  <a:srgbClr val="5A5A5A"/>
                </a:solidFill>
                <a:latin typeface="Arial MT"/>
                <a:cs typeface="Arial MT"/>
              </a:rPr>
              <a:t>Accionistas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0996" y="5483352"/>
            <a:ext cx="737870" cy="820419"/>
          </a:xfrm>
          <a:custGeom>
            <a:avLst/>
            <a:gdLst/>
            <a:ahLst/>
            <a:cxnLst/>
            <a:rect l="l" t="t" r="r" b="b"/>
            <a:pathLst>
              <a:path w="737869" h="820420">
                <a:moveTo>
                  <a:pt x="102412" y="0"/>
                </a:moveTo>
                <a:lnTo>
                  <a:pt x="78515" y="4853"/>
                </a:lnTo>
                <a:lnTo>
                  <a:pt x="58964" y="18065"/>
                </a:lnTo>
                <a:lnTo>
                  <a:pt x="45764" y="37611"/>
                </a:lnTo>
                <a:lnTo>
                  <a:pt x="40919" y="61468"/>
                </a:lnTo>
                <a:lnTo>
                  <a:pt x="45764" y="85397"/>
                </a:lnTo>
                <a:lnTo>
                  <a:pt x="58964" y="104981"/>
                </a:lnTo>
                <a:lnTo>
                  <a:pt x="78515" y="118207"/>
                </a:lnTo>
                <a:lnTo>
                  <a:pt x="102412" y="123062"/>
                </a:lnTo>
                <a:lnTo>
                  <a:pt x="126293" y="118207"/>
                </a:lnTo>
                <a:lnTo>
                  <a:pt x="145818" y="104981"/>
                </a:lnTo>
                <a:lnTo>
                  <a:pt x="158994" y="85397"/>
                </a:lnTo>
                <a:lnTo>
                  <a:pt x="159698" y="81915"/>
                </a:lnTo>
                <a:lnTo>
                  <a:pt x="102412" y="81915"/>
                </a:lnTo>
                <a:lnTo>
                  <a:pt x="94437" y="80289"/>
                </a:lnTo>
                <a:lnTo>
                  <a:pt x="87898" y="75866"/>
                </a:lnTo>
                <a:lnTo>
                  <a:pt x="83476" y="69324"/>
                </a:lnTo>
                <a:lnTo>
                  <a:pt x="81851" y="61341"/>
                </a:lnTo>
                <a:lnTo>
                  <a:pt x="83476" y="53357"/>
                </a:lnTo>
                <a:lnTo>
                  <a:pt x="87898" y="46815"/>
                </a:lnTo>
                <a:lnTo>
                  <a:pt x="94437" y="42392"/>
                </a:lnTo>
                <a:lnTo>
                  <a:pt x="102412" y="40767"/>
                </a:lnTo>
                <a:lnTo>
                  <a:pt x="159634" y="40767"/>
                </a:lnTo>
                <a:lnTo>
                  <a:pt x="158994" y="37611"/>
                </a:lnTo>
                <a:lnTo>
                  <a:pt x="145818" y="18065"/>
                </a:lnTo>
                <a:lnTo>
                  <a:pt x="126293" y="4853"/>
                </a:lnTo>
                <a:lnTo>
                  <a:pt x="102412" y="0"/>
                </a:lnTo>
                <a:close/>
              </a:path>
              <a:path w="737869" h="820420">
                <a:moveTo>
                  <a:pt x="159634" y="40767"/>
                </a:moveTo>
                <a:lnTo>
                  <a:pt x="102412" y="40767"/>
                </a:lnTo>
                <a:lnTo>
                  <a:pt x="110383" y="42412"/>
                </a:lnTo>
                <a:lnTo>
                  <a:pt x="116922" y="46878"/>
                </a:lnTo>
                <a:lnTo>
                  <a:pt x="121347" y="53465"/>
                </a:lnTo>
                <a:lnTo>
                  <a:pt x="122974" y="61468"/>
                </a:lnTo>
                <a:lnTo>
                  <a:pt x="121347" y="69431"/>
                </a:lnTo>
                <a:lnTo>
                  <a:pt x="116922" y="75930"/>
                </a:lnTo>
                <a:lnTo>
                  <a:pt x="110383" y="80309"/>
                </a:lnTo>
                <a:lnTo>
                  <a:pt x="102412" y="81915"/>
                </a:lnTo>
                <a:lnTo>
                  <a:pt x="159698" y="81915"/>
                </a:lnTo>
                <a:lnTo>
                  <a:pt x="163829" y="61468"/>
                </a:lnTo>
                <a:lnTo>
                  <a:pt x="159634" y="40767"/>
                </a:lnTo>
                <a:close/>
              </a:path>
              <a:path w="737869" h="820420">
                <a:moveTo>
                  <a:pt x="148767" y="163956"/>
                </a:moveTo>
                <a:lnTo>
                  <a:pt x="102412" y="163956"/>
                </a:lnTo>
                <a:lnTo>
                  <a:pt x="62595" y="172023"/>
                </a:lnTo>
                <a:lnTo>
                  <a:pt x="30037" y="194008"/>
                </a:lnTo>
                <a:lnTo>
                  <a:pt x="8063" y="226589"/>
                </a:lnTo>
                <a:lnTo>
                  <a:pt x="0" y="266446"/>
                </a:lnTo>
                <a:lnTo>
                  <a:pt x="0" y="497332"/>
                </a:lnTo>
                <a:lnTo>
                  <a:pt x="2222" y="502666"/>
                </a:lnTo>
                <a:lnTo>
                  <a:pt x="40919" y="541362"/>
                </a:lnTo>
                <a:lnTo>
                  <a:pt x="40919" y="819912"/>
                </a:lnTo>
                <a:lnTo>
                  <a:pt x="81851" y="819912"/>
                </a:lnTo>
                <a:lnTo>
                  <a:pt x="81851" y="527443"/>
                </a:lnTo>
                <a:lnTo>
                  <a:pt x="79628" y="522224"/>
                </a:lnTo>
                <a:lnTo>
                  <a:pt x="40919" y="483489"/>
                </a:lnTo>
                <a:lnTo>
                  <a:pt x="40919" y="266446"/>
                </a:lnTo>
                <a:lnTo>
                  <a:pt x="45764" y="242536"/>
                </a:lnTo>
                <a:lnTo>
                  <a:pt x="58964" y="222996"/>
                </a:lnTo>
                <a:lnTo>
                  <a:pt x="78515" y="209813"/>
                </a:lnTo>
                <a:lnTo>
                  <a:pt x="102412" y="204978"/>
                </a:lnTo>
                <a:lnTo>
                  <a:pt x="192784" y="204978"/>
                </a:lnTo>
                <a:lnTo>
                  <a:pt x="154012" y="166243"/>
                </a:lnTo>
                <a:lnTo>
                  <a:pt x="148767" y="163956"/>
                </a:lnTo>
                <a:close/>
              </a:path>
              <a:path w="737869" h="820420">
                <a:moveTo>
                  <a:pt x="192784" y="204978"/>
                </a:moveTo>
                <a:lnTo>
                  <a:pt x="134861" y="204978"/>
                </a:lnTo>
                <a:lnTo>
                  <a:pt x="163829" y="233934"/>
                </a:lnTo>
                <a:lnTo>
                  <a:pt x="163829" y="512318"/>
                </a:lnTo>
                <a:lnTo>
                  <a:pt x="122974" y="512318"/>
                </a:lnTo>
                <a:lnTo>
                  <a:pt x="122974" y="819912"/>
                </a:lnTo>
                <a:lnTo>
                  <a:pt x="163829" y="819912"/>
                </a:lnTo>
                <a:lnTo>
                  <a:pt x="163829" y="532892"/>
                </a:lnTo>
                <a:lnTo>
                  <a:pt x="204850" y="532892"/>
                </a:lnTo>
                <a:lnTo>
                  <a:pt x="204850" y="220090"/>
                </a:lnTo>
                <a:lnTo>
                  <a:pt x="202565" y="214757"/>
                </a:lnTo>
                <a:lnTo>
                  <a:pt x="192784" y="204978"/>
                </a:lnTo>
                <a:close/>
              </a:path>
              <a:path w="737869" h="820420">
                <a:moveTo>
                  <a:pt x="634999" y="0"/>
                </a:moveTo>
                <a:lnTo>
                  <a:pt x="611090" y="4853"/>
                </a:lnTo>
                <a:lnTo>
                  <a:pt x="591550" y="18065"/>
                </a:lnTo>
                <a:lnTo>
                  <a:pt x="578367" y="37611"/>
                </a:lnTo>
                <a:lnTo>
                  <a:pt x="573531" y="61468"/>
                </a:lnTo>
                <a:lnTo>
                  <a:pt x="578367" y="85397"/>
                </a:lnTo>
                <a:lnTo>
                  <a:pt x="591550" y="104981"/>
                </a:lnTo>
                <a:lnTo>
                  <a:pt x="611090" y="118207"/>
                </a:lnTo>
                <a:lnTo>
                  <a:pt x="634999" y="123062"/>
                </a:lnTo>
                <a:lnTo>
                  <a:pt x="658909" y="118207"/>
                </a:lnTo>
                <a:lnTo>
                  <a:pt x="678449" y="104981"/>
                </a:lnTo>
                <a:lnTo>
                  <a:pt x="691632" y="85397"/>
                </a:lnTo>
                <a:lnTo>
                  <a:pt x="692335" y="81915"/>
                </a:lnTo>
                <a:lnTo>
                  <a:pt x="634999" y="81915"/>
                </a:lnTo>
                <a:lnTo>
                  <a:pt x="627016" y="80289"/>
                </a:lnTo>
                <a:lnTo>
                  <a:pt x="620474" y="75866"/>
                </a:lnTo>
                <a:lnTo>
                  <a:pt x="616051" y="69324"/>
                </a:lnTo>
                <a:lnTo>
                  <a:pt x="614426" y="61341"/>
                </a:lnTo>
                <a:lnTo>
                  <a:pt x="616051" y="53357"/>
                </a:lnTo>
                <a:lnTo>
                  <a:pt x="620474" y="46815"/>
                </a:lnTo>
                <a:lnTo>
                  <a:pt x="627016" y="42392"/>
                </a:lnTo>
                <a:lnTo>
                  <a:pt x="634999" y="40767"/>
                </a:lnTo>
                <a:lnTo>
                  <a:pt x="692271" y="40767"/>
                </a:lnTo>
                <a:lnTo>
                  <a:pt x="691632" y="37611"/>
                </a:lnTo>
                <a:lnTo>
                  <a:pt x="678449" y="18065"/>
                </a:lnTo>
                <a:lnTo>
                  <a:pt x="658909" y="4853"/>
                </a:lnTo>
                <a:lnTo>
                  <a:pt x="634999" y="0"/>
                </a:lnTo>
                <a:close/>
              </a:path>
              <a:path w="737869" h="820420">
                <a:moveTo>
                  <a:pt x="692271" y="40767"/>
                </a:moveTo>
                <a:lnTo>
                  <a:pt x="634999" y="40767"/>
                </a:lnTo>
                <a:lnTo>
                  <a:pt x="642983" y="42392"/>
                </a:lnTo>
                <a:lnTo>
                  <a:pt x="649525" y="46815"/>
                </a:lnTo>
                <a:lnTo>
                  <a:pt x="653948" y="53357"/>
                </a:lnTo>
                <a:lnTo>
                  <a:pt x="655573" y="61341"/>
                </a:lnTo>
                <a:lnTo>
                  <a:pt x="653948" y="69324"/>
                </a:lnTo>
                <a:lnTo>
                  <a:pt x="649525" y="75866"/>
                </a:lnTo>
                <a:lnTo>
                  <a:pt x="642983" y="80289"/>
                </a:lnTo>
                <a:lnTo>
                  <a:pt x="634999" y="81915"/>
                </a:lnTo>
                <a:lnTo>
                  <a:pt x="692335" y="81915"/>
                </a:lnTo>
                <a:lnTo>
                  <a:pt x="696467" y="61468"/>
                </a:lnTo>
                <a:lnTo>
                  <a:pt x="692271" y="40767"/>
                </a:lnTo>
                <a:close/>
              </a:path>
              <a:path w="737869" h="820420">
                <a:moveTo>
                  <a:pt x="681354" y="163956"/>
                </a:moveTo>
                <a:lnTo>
                  <a:pt x="634999" y="163956"/>
                </a:lnTo>
                <a:lnTo>
                  <a:pt x="595217" y="172023"/>
                </a:lnTo>
                <a:lnTo>
                  <a:pt x="562673" y="194008"/>
                </a:lnTo>
                <a:lnTo>
                  <a:pt x="540702" y="226589"/>
                </a:lnTo>
                <a:lnTo>
                  <a:pt x="532637" y="266446"/>
                </a:lnTo>
                <a:lnTo>
                  <a:pt x="532637" y="497332"/>
                </a:lnTo>
                <a:lnTo>
                  <a:pt x="534797" y="502666"/>
                </a:lnTo>
                <a:lnTo>
                  <a:pt x="573531" y="541362"/>
                </a:lnTo>
                <a:lnTo>
                  <a:pt x="573531" y="819912"/>
                </a:lnTo>
                <a:lnTo>
                  <a:pt x="614426" y="819912"/>
                </a:lnTo>
                <a:lnTo>
                  <a:pt x="614426" y="527443"/>
                </a:lnTo>
                <a:lnTo>
                  <a:pt x="612266" y="522224"/>
                </a:lnTo>
                <a:lnTo>
                  <a:pt x="573531" y="483489"/>
                </a:lnTo>
                <a:lnTo>
                  <a:pt x="573531" y="266446"/>
                </a:lnTo>
                <a:lnTo>
                  <a:pt x="578367" y="242536"/>
                </a:lnTo>
                <a:lnTo>
                  <a:pt x="591550" y="222996"/>
                </a:lnTo>
                <a:lnTo>
                  <a:pt x="611090" y="209813"/>
                </a:lnTo>
                <a:lnTo>
                  <a:pt x="634999" y="204978"/>
                </a:lnTo>
                <a:lnTo>
                  <a:pt x="725532" y="204978"/>
                </a:lnTo>
                <a:lnTo>
                  <a:pt x="690498" y="170053"/>
                </a:lnTo>
                <a:lnTo>
                  <a:pt x="686561" y="166243"/>
                </a:lnTo>
                <a:lnTo>
                  <a:pt x="681354" y="163956"/>
                </a:lnTo>
                <a:close/>
              </a:path>
              <a:path w="737869" h="820420">
                <a:moveTo>
                  <a:pt x="725532" y="204978"/>
                </a:moveTo>
                <a:lnTo>
                  <a:pt x="667639" y="204978"/>
                </a:lnTo>
                <a:lnTo>
                  <a:pt x="696722" y="233934"/>
                </a:lnTo>
                <a:lnTo>
                  <a:pt x="696722" y="512318"/>
                </a:lnTo>
                <a:lnTo>
                  <a:pt x="655828" y="512318"/>
                </a:lnTo>
                <a:lnTo>
                  <a:pt x="655828" y="819912"/>
                </a:lnTo>
                <a:lnTo>
                  <a:pt x="696722" y="819912"/>
                </a:lnTo>
                <a:lnTo>
                  <a:pt x="696722" y="532892"/>
                </a:lnTo>
                <a:lnTo>
                  <a:pt x="737616" y="532892"/>
                </a:lnTo>
                <a:lnTo>
                  <a:pt x="737616" y="220090"/>
                </a:lnTo>
                <a:lnTo>
                  <a:pt x="735456" y="214757"/>
                </a:lnTo>
                <a:lnTo>
                  <a:pt x="731520" y="210947"/>
                </a:lnTo>
                <a:lnTo>
                  <a:pt x="725532" y="204978"/>
                </a:lnTo>
                <a:close/>
              </a:path>
              <a:path w="737869" h="820420">
                <a:moveTo>
                  <a:pt x="368681" y="0"/>
                </a:moveTo>
                <a:lnTo>
                  <a:pt x="344824" y="4853"/>
                </a:lnTo>
                <a:lnTo>
                  <a:pt x="325278" y="18065"/>
                </a:lnTo>
                <a:lnTo>
                  <a:pt x="312066" y="37611"/>
                </a:lnTo>
                <a:lnTo>
                  <a:pt x="307213" y="61468"/>
                </a:lnTo>
                <a:lnTo>
                  <a:pt x="312066" y="85397"/>
                </a:lnTo>
                <a:lnTo>
                  <a:pt x="325278" y="104981"/>
                </a:lnTo>
                <a:lnTo>
                  <a:pt x="344824" y="118207"/>
                </a:lnTo>
                <a:lnTo>
                  <a:pt x="368681" y="123062"/>
                </a:lnTo>
                <a:lnTo>
                  <a:pt x="392590" y="118207"/>
                </a:lnTo>
                <a:lnTo>
                  <a:pt x="412130" y="104981"/>
                </a:lnTo>
                <a:lnTo>
                  <a:pt x="425313" y="85397"/>
                </a:lnTo>
                <a:lnTo>
                  <a:pt x="426016" y="81915"/>
                </a:lnTo>
                <a:lnTo>
                  <a:pt x="368681" y="81915"/>
                </a:lnTo>
                <a:lnTo>
                  <a:pt x="360697" y="80289"/>
                </a:lnTo>
                <a:lnTo>
                  <a:pt x="354155" y="75866"/>
                </a:lnTo>
                <a:lnTo>
                  <a:pt x="349732" y="69324"/>
                </a:lnTo>
                <a:lnTo>
                  <a:pt x="348106" y="61341"/>
                </a:lnTo>
                <a:lnTo>
                  <a:pt x="349732" y="53357"/>
                </a:lnTo>
                <a:lnTo>
                  <a:pt x="354155" y="46815"/>
                </a:lnTo>
                <a:lnTo>
                  <a:pt x="360697" y="42392"/>
                </a:lnTo>
                <a:lnTo>
                  <a:pt x="368681" y="40767"/>
                </a:lnTo>
                <a:lnTo>
                  <a:pt x="425952" y="40767"/>
                </a:lnTo>
                <a:lnTo>
                  <a:pt x="425313" y="37611"/>
                </a:lnTo>
                <a:lnTo>
                  <a:pt x="412130" y="18065"/>
                </a:lnTo>
                <a:lnTo>
                  <a:pt x="392590" y="4853"/>
                </a:lnTo>
                <a:lnTo>
                  <a:pt x="368681" y="0"/>
                </a:lnTo>
                <a:close/>
              </a:path>
              <a:path w="737869" h="820420">
                <a:moveTo>
                  <a:pt x="425952" y="40767"/>
                </a:moveTo>
                <a:lnTo>
                  <a:pt x="368681" y="40767"/>
                </a:lnTo>
                <a:lnTo>
                  <a:pt x="376664" y="42392"/>
                </a:lnTo>
                <a:lnTo>
                  <a:pt x="383206" y="46815"/>
                </a:lnTo>
                <a:lnTo>
                  <a:pt x="387629" y="53357"/>
                </a:lnTo>
                <a:lnTo>
                  <a:pt x="389254" y="61341"/>
                </a:lnTo>
                <a:lnTo>
                  <a:pt x="387629" y="69324"/>
                </a:lnTo>
                <a:lnTo>
                  <a:pt x="383206" y="75866"/>
                </a:lnTo>
                <a:lnTo>
                  <a:pt x="376664" y="80289"/>
                </a:lnTo>
                <a:lnTo>
                  <a:pt x="368681" y="81915"/>
                </a:lnTo>
                <a:lnTo>
                  <a:pt x="426016" y="81915"/>
                </a:lnTo>
                <a:lnTo>
                  <a:pt x="430148" y="61468"/>
                </a:lnTo>
                <a:lnTo>
                  <a:pt x="425952" y="40767"/>
                </a:lnTo>
                <a:close/>
              </a:path>
              <a:path w="737869" h="820420">
                <a:moveTo>
                  <a:pt x="398398" y="163194"/>
                </a:moveTo>
                <a:lnTo>
                  <a:pt x="381000" y="163194"/>
                </a:lnTo>
                <a:lnTo>
                  <a:pt x="343388" y="170231"/>
                </a:lnTo>
                <a:lnTo>
                  <a:pt x="311848" y="189674"/>
                </a:lnTo>
                <a:lnTo>
                  <a:pt x="289167" y="219023"/>
                </a:lnTo>
                <a:lnTo>
                  <a:pt x="278129" y="255778"/>
                </a:lnTo>
                <a:lnTo>
                  <a:pt x="242569" y="595414"/>
                </a:lnTo>
                <a:lnTo>
                  <a:pt x="306450" y="595414"/>
                </a:lnTo>
                <a:lnTo>
                  <a:pt x="306450" y="819912"/>
                </a:lnTo>
                <a:lnTo>
                  <a:pt x="349122" y="819912"/>
                </a:lnTo>
                <a:lnTo>
                  <a:pt x="349122" y="552462"/>
                </a:lnTo>
                <a:lnTo>
                  <a:pt x="290067" y="552462"/>
                </a:lnTo>
                <a:lnTo>
                  <a:pt x="320928" y="260223"/>
                </a:lnTo>
                <a:lnTo>
                  <a:pt x="327425" y="238730"/>
                </a:lnTo>
                <a:lnTo>
                  <a:pt x="340709" y="221535"/>
                </a:lnTo>
                <a:lnTo>
                  <a:pt x="359183" y="210127"/>
                </a:lnTo>
                <a:lnTo>
                  <a:pt x="381253" y="205994"/>
                </a:lnTo>
                <a:lnTo>
                  <a:pt x="449046" y="205994"/>
                </a:lnTo>
                <a:lnTo>
                  <a:pt x="408050" y="169037"/>
                </a:lnTo>
                <a:lnTo>
                  <a:pt x="403732" y="165226"/>
                </a:lnTo>
                <a:lnTo>
                  <a:pt x="398398" y="163194"/>
                </a:lnTo>
                <a:close/>
              </a:path>
              <a:path w="737869" h="820420">
                <a:moveTo>
                  <a:pt x="449046" y="205994"/>
                </a:moveTo>
                <a:lnTo>
                  <a:pt x="385191" y="205994"/>
                </a:lnTo>
                <a:lnTo>
                  <a:pt x="413638" y="231521"/>
                </a:lnTo>
                <a:lnTo>
                  <a:pt x="447294" y="552462"/>
                </a:lnTo>
                <a:lnTo>
                  <a:pt x="388238" y="552462"/>
                </a:lnTo>
                <a:lnTo>
                  <a:pt x="388238" y="819912"/>
                </a:lnTo>
                <a:lnTo>
                  <a:pt x="431038" y="819912"/>
                </a:lnTo>
                <a:lnTo>
                  <a:pt x="431038" y="595414"/>
                </a:lnTo>
                <a:lnTo>
                  <a:pt x="494919" y="595414"/>
                </a:lnTo>
                <a:lnTo>
                  <a:pt x="455345" y="219023"/>
                </a:lnTo>
                <a:lnTo>
                  <a:pt x="454787" y="213995"/>
                </a:lnTo>
                <a:lnTo>
                  <a:pt x="452119" y="208787"/>
                </a:lnTo>
                <a:lnTo>
                  <a:pt x="449046" y="205994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800" y="3708272"/>
            <a:ext cx="828040" cy="859155"/>
          </a:xfrm>
          <a:custGeom>
            <a:avLst/>
            <a:gdLst/>
            <a:ahLst/>
            <a:cxnLst/>
            <a:rect l="l" t="t" r="r" b="b"/>
            <a:pathLst>
              <a:path w="828039" h="859154">
                <a:moveTo>
                  <a:pt x="338074" y="718565"/>
                </a:moveTo>
                <a:lnTo>
                  <a:pt x="305562" y="751077"/>
                </a:lnTo>
                <a:lnTo>
                  <a:pt x="413766" y="859154"/>
                </a:lnTo>
                <a:lnTo>
                  <a:pt x="501753" y="771270"/>
                </a:lnTo>
                <a:lnTo>
                  <a:pt x="390778" y="771270"/>
                </a:lnTo>
                <a:lnTo>
                  <a:pt x="338074" y="718565"/>
                </a:lnTo>
                <a:close/>
              </a:path>
              <a:path w="828039" h="859154">
                <a:moveTo>
                  <a:pt x="436753" y="642873"/>
                </a:moveTo>
                <a:lnTo>
                  <a:pt x="390778" y="642873"/>
                </a:lnTo>
                <a:lnTo>
                  <a:pt x="390778" y="771270"/>
                </a:lnTo>
                <a:lnTo>
                  <a:pt x="436753" y="771270"/>
                </a:lnTo>
                <a:lnTo>
                  <a:pt x="436753" y="642873"/>
                </a:lnTo>
                <a:close/>
              </a:path>
              <a:path w="828039" h="859154">
                <a:moveTo>
                  <a:pt x="489458" y="718565"/>
                </a:moveTo>
                <a:lnTo>
                  <a:pt x="436753" y="771270"/>
                </a:lnTo>
                <a:lnTo>
                  <a:pt x="501753" y="771270"/>
                </a:lnTo>
                <a:lnTo>
                  <a:pt x="521969" y="751077"/>
                </a:lnTo>
                <a:lnTo>
                  <a:pt x="489458" y="718565"/>
                </a:lnTo>
                <a:close/>
              </a:path>
              <a:path w="828039" h="859154">
                <a:moveTo>
                  <a:pt x="494156" y="0"/>
                </a:moveTo>
                <a:lnTo>
                  <a:pt x="442080" y="5079"/>
                </a:lnTo>
                <a:lnTo>
                  <a:pt x="392970" y="20320"/>
                </a:lnTo>
                <a:lnTo>
                  <a:pt x="348059" y="44450"/>
                </a:lnTo>
                <a:lnTo>
                  <a:pt x="308577" y="76200"/>
                </a:lnTo>
                <a:lnTo>
                  <a:pt x="275755" y="115570"/>
                </a:lnTo>
                <a:lnTo>
                  <a:pt x="250825" y="161289"/>
                </a:lnTo>
                <a:lnTo>
                  <a:pt x="218312" y="161289"/>
                </a:lnTo>
                <a:lnTo>
                  <a:pt x="168310" y="166370"/>
                </a:lnTo>
                <a:lnTo>
                  <a:pt x="122380" y="182879"/>
                </a:lnTo>
                <a:lnTo>
                  <a:pt x="81842" y="209550"/>
                </a:lnTo>
                <a:lnTo>
                  <a:pt x="48015" y="242570"/>
                </a:lnTo>
                <a:lnTo>
                  <a:pt x="22220" y="283210"/>
                </a:lnTo>
                <a:lnTo>
                  <a:pt x="5774" y="328930"/>
                </a:lnTo>
                <a:lnTo>
                  <a:pt x="0" y="379730"/>
                </a:lnTo>
                <a:lnTo>
                  <a:pt x="5774" y="429260"/>
                </a:lnTo>
                <a:lnTo>
                  <a:pt x="22220" y="474980"/>
                </a:lnTo>
                <a:lnTo>
                  <a:pt x="48015" y="515619"/>
                </a:lnTo>
                <a:lnTo>
                  <a:pt x="81842" y="549910"/>
                </a:lnTo>
                <a:lnTo>
                  <a:pt x="122380" y="575310"/>
                </a:lnTo>
                <a:lnTo>
                  <a:pt x="168310" y="591819"/>
                </a:lnTo>
                <a:lnTo>
                  <a:pt x="218312" y="596900"/>
                </a:lnTo>
                <a:lnTo>
                  <a:pt x="643636" y="596900"/>
                </a:lnTo>
                <a:lnTo>
                  <a:pt x="692491" y="590550"/>
                </a:lnTo>
                <a:lnTo>
                  <a:pt x="736411" y="572769"/>
                </a:lnTo>
                <a:lnTo>
                  <a:pt x="763925" y="551180"/>
                </a:lnTo>
                <a:lnTo>
                  <a:pt x="218312" y="551180"/>
                </a:lnTo>
                <a:lnTo>
                  <a:pt x="172563" y="544830"/>
                </a:lnTo>
                <a:lnTo>
                  <a:pt x="131404" y="528319"/>
                </a:lnTo>
                <a:lnTo>
                  <a:pt x="96499" y="500380"/>
                </a:lnTo>
                <a:lnTo>
                  <a:pt x="69509" y="466089"/>
                </a:lnTo>
                <a:lnTo>
                  <a:pt x="52096" y="425450"/>
                </a:lnTo>
                <a:lnTo>
                  <a:pt x="45923" y="378460"/>
                </a:lnTo>
                <a:lnTo>
                  <a:pt x="52087" y="332739"/>
                </a:lnTo>
                <a:lnTo>
                  <a:pt x="69478" y="292100"/>
                </a:lnTo>
                <a:lnTo>
                  <a:pt x="96446" y="257810"/>
                </a:lnTo>
                <a:lnTo>
                  <a:pt x="131342" y="229870"/>
                </a:lnTo>
                <a:lnTo>
                  <a:pt x="172514" y="213360"/>
                </a:lnTo>
                <a:lnTo>
                  <a:pt x="218312" y="207010"/>
                </a:lnTo>
                <a:lnTo>
                  <a:pt x="282956" y="207010"/>
                </a:lnTo>
                <a:lnTo>
                  <a:pt x="288416" y="191770"/>
                </a:lnTo>
                <a:lnTo>
                  <a:pt x="307926" y="151129"/>
                </a:lnTo>
                <a:lnTo>
                  <a:pt x="334936" y="115570"/>
                </a:lnTo>
                <a:lnTo>
                  <a:pt x="368268" y="86360"/>
                </a:lnTo>
                <a:lnTo>
                  <a:pt x="406743" y="64770"/>
                </a:lnTo>
                <a:lnTo>
                  <a:pt x="449183" y="50800"/>
                </a:lnTo>
                <a:lnTo>
                  <a:pt x="494411" y="45720"/>
                </a:lnTo>
                <a:lnTo>
                  <a:pt x="640386" y="45720"/>
                </a:lnTo>
                <a:lnTo>
                  <a:pt x="627474" y="36829"/>
                </a:lnTo>
                <a:lnTo>
                  <a:pt x="586308" y="16510"/>
                </a:lnTo>
                <a:lnTo>
                  <a:pt x="541619" y="5079"/>
                </a:lnTo>
                <a:lnTo>
                  <a:pt x="494156" y="0"/>
                </a:lnTo>
                <a:close/>
              </a:path>
              <a:path w="828039" h="859154">
                <a:moveTo>
                  <a:pt x="640386" y="45720"/>
                </a:moveTo>
                <a:lnTo>
                  <a:pt x="494411" y="45720"/>
                </a:lnTo>
                <a:lnTo>
                  <a:pt x="544413" y="52070"/>
                </a:lnTo>
                <a:lnTo>
                  <a:pt x="590343" y="68579"/>
                </a:lnTo>
                <a:lnTo>
                  <a:pt x="630881" y="93979"/>
                </a:lnTo>
                <a:lnTo>
                  <a:pt x="664708" y="128270"/>
                </a:lnTo>
                <a:lnTo>
                  <a:pt x="690503" y="168910"/>
                </a:lnTo>
                <a:lnTo>
                  <a:pt x="706949" y="214629"/>
                </a:lnTo>
                <a:lnTo>
                  <a:pt x="712724" y="264160"/>
                </a:lnTo>
                <a:lnTo>
                  <a:pt x="712597" y="274320"/>
                </a:lnTo>
                <a:lnTo>
                  <a:pt x="712088" y="279400"/>
                </a:lnTo>
                <a:lnTo>
                  <a:pt x="711326" y="292100"/>
                </a:lnTo>
                <a:lnTo>
                  <a:pt x="747200" y="322580"/>
                </a:lnTo>
                <a:lnTo>
                  <a:pt x="777736" y="381000"/>
                </a:lnTo>
                <a:lnTo>
                  <a:pt x="781812" y="414019"/>
                </a:lnTo>
                <a:lnTo>
                  <a:pt x="774771" y="457200"/>
                </a:lnTo>
                <a:lnTo>
                  <a:pt x="755172" y="495300"/>
                </a:lnTo>
                <a:lnTo>
                  <a:pt x="725302" y="524510"/>
                </a:lnTo>
                <a:lnTo>
                  <a:pt x="687445" y="544830"/>
                </a:lnTo>
                <a:lnTo>
                  <a:pt x="643889" y="551180"/>
                </a:lnTo>
                <a:lnTo>
                  <a:pt x="763925" y="551180"/>
                </a:lnTo>
                <a:lnTo>
                  <a:pt x="773636" y="543560"/>
                </a:lnTo>
                <a:lnTo>
                  <a:pt x="802404" y="506730"/>
                </a:lnTo>
                <a:lnTo>
                  <a:pt x="820956" y="462280"/>
                </a:lnTo>
                <a:lnTo>
                  <a:pt x="827532" y="414019"/>
                </a:lnTo>
                <a:lnTo>
                  <a:pt x="822862" y="372110"/>
                </a:lnTo>
                <a:lnTo>
                  <a:pt x="809323" y="334010"/>
                </a:lnTo>
                <a:lnTo>
                  <a:pt x="787616" y="299720"/>
                </a:lnTo>
                <a:lnTo>
                  <a:pt x="758444" y="270510"/>
                </a:lnTo>
                <a:lnTo>
                  <a:pt x="758444" y="264160"/>
                </a:lnTo>
                <a:lnTo>
                  <a:pt x="754180" y="217170"/>
                </a:lnTo>
                <a:lnTo>
                  <a:pt x="741890" y="172720"/>
                </a:lnTo>
                <a:lnTo>
                  <a:pt x="722324" y="130810"/>
                </a:lnTo>
                <a:lnTo>
                  <a:pt x="696232" y="93979"/>
                </a:lnTo>
                <a:lnTo>
                  <a:pt x="664365" y="62229"/>
                </a:lnTo>
                <a:lnTo>
                  <a:pt x="640386" y="45720"/>
                </a:lnTo>
                <a:close/>
              </a:path>
              <a:path w="828039" h="859154">
                <a:moveTo>
                  <a:pt x="312481" y="276860"/>
                </a:moveTo>
                <a:lnTo>
                  <a:pt x="259052" y="276860"/>
                </a:lnTo>
                <a:lnTo>
                  <a:pt x="246824" y="280670"/>
                </a:lnTo>
                <a:lnTo>
                  <a:pt x="215391" y="314960"/>
                </a:lnTo>
                <a:lnTo>
                  <a:pt x="214122" y="323850"/>
                </a:lnTo>
                <a:lnTo>
                  <a:pt x="214122" y="434339"/>
                </a:lnTo>
                <a:lnTo>
                  <a:pt x="236311" y="472439"/>
                </a:lnTo>
                <a:lnTo>
                  <a:pt x="259052" y="481330"/>
                </a:lnTo>
                <a:lnTo>
                  <a:pt x="323992" y="481330"/>
                </a:lnTo>
                <a:lnTo>
                  <a:pt x="331499" y="478789"/>
                </a:lnTo>
                <a:lnTo>
                  <a:pt x="338328" y="477519"/>
                </a:lnTo>
                <a:lnTo>
                  <a:pt x="344826" y="473710"/>
                </a:lnTo>
                <a:lnTo>
                  <a:pt x="350980" y="469900"/>
                </a:lnTo>
                <a:lnTo>
                  <a:pt x="356776" y="466089"/>
                </a:lnTo>
                <a:lnTo>
                  <a:pt x="362203" y="459739"/>
                </a:lnTo>
                <a:lnTo>
                  <a:pt x="363600" y="458469"/>
                </a:lnTo>
                <a:lnTo>
                  <a:pt x="355279" y="444500"/>
                </a:lnTo>
                <a:lnTo>
                  <a:pt x="267462" y="444500"/>
                </a:lnTo>
                <a:lnTo>
                  <a:pt x="261747" y="441960"/>
                </a:lnTo>
                <a:lnTo>
                  <a:pt x="258572" y="439419"/>
                </a:lnTo>
                <a:lnTo>
                  <a:pt x="257175" y="438150"/>
                </a:lnTo>
                <a:lnTo>
                  <a:pt x="256031" y="435610"/>
                </a:lnTo>
                <a:lnTo>
                  <a:pt x="255397" y="433069"/>
                </a:lnTo>
                <a:lnTo>
                  <a:pt x="254508" y="430530"/>
                </a:lnTo>
                <a:lnTo>
                  <a:pt x="254000" y="427989"/>
                </a:lnTo>
                <a:lnTo>
                  <a:pt x="254000" y="330200"/>
                </a:lnTo>
                <a:lnTo>
                  <a:pt x="254508" y="326389"/>
                </a:lnTo>
                <a:lnTo>
                  <a:pt x="255397" y="323850"/>
                </a:lnTo>
                <a:lnTo>
                  <a:pt x="256159" y="321310"/>
                </a:lnTo>
                <a:lnTo>
                  <a:pt x="257175" y="320039"/>
                </a:lnTo>
                <a:lnTo>
                  <a:pt x="258572" y="318769"/>
                </a:lnTo>
                <a:lnTo>
                  <a:pt x="261747" y="314960"/>
                </a:lnTo>
                <a:lnTo>
                  <a:pt x="267462" y="313689"/>
                </a:lnTo>
                <a:lnTo>
                  <a:pt x="353700" y="313689"/>
                </a:lnTo>
                <a:lnTo>
                  <a:pt x="362203" y="299720"/>
                </a:lnTo>
                <a:lnTo>
                  <a:pt x="328622" y="279400"/>
                </a:lnTo>
                <a:lnTo>
                  <a:pt x="320849" y="278129"/>
                </a:lnTo>
                <a:lnTo>
                  <a:pt x="312481" y="276860"/>
                </a:lnTo>
                <a:close/>
              </a:path>
              <a:path w="828039" h="859154">
                <a:moveTo>
                  <a:pt x="502493" y="276860"/>
                </a:moveTo>
                <a:lnTo>
                  <a:pt x="428597" y="276860"/>
                </a:lnTo>
                <a:lnTo>
                  <a:pt x="416369" y="280670"/>
                </a:lnTo>
                <a:lnTo>
                  <a:pt x="384937" y="314960"/>
                </a:lnTo>
                <a:lnTo>
                  <a:pt x="383666" y="323850"/>
                </a:lnTo>
                <a:lnTo>
                  <a:pt x="383666" y="434339"/>
                </a:lnTo>
                <a:lnTo>
                  <a:pt x="405856" y="472439"/>
                </a:lnTo>
                <a:lnTo>
                  <a:pt x="428597" y="481330"/>
                </a:lnTo>
                <a:lnTo>
                  <a:pt x="502493" y="481330"/>
                </a:lnTo>
                <a:lnTo>
                  <a:pt x="538226" y="461010"/>
                </a:lnTo>
                <a:lnTo>
                  <a:pt x="545769" y="444500"/>
                </a:lnTo>
                <a:lnTo>
                  <a:pt x="437006" y="444500"/>
                </a:lnTo>
                <a:lnTo>
                  <a:pt x="431291" y="441960"/>
                </a:lnTo>
                <a:lnTo>
                  <a:pt x="428116" y="439419"/>
                </a:lnTo>
                <a:lnTo>
                  <a:pt x="426719" y="438150"/>
                </a:lnTo>
                <a:lnTo>
                  <a:pt x="425577" y="435610"/>
                </a:lnTo>
                <a:lnTo>
                  <a:pt x="424941" y="433069"/>
                </a:lnTo>
                <a:lnTo>
                  <a:pt x="424053" y="430530"/>
                </a:lnTo>
                <a:lnTo>
                  <a:pt x="423544" y="427989"/>
                </a:lnTo>
                <a:lnTo>
                  <a:pt x="423544" y="330200"/>
                </a:lnTo>
                <a:lnTo>
                  <a:pt x="424053" y="326389"/>
                </a:lnTo>
                <a:lnTo>
                  <a:pt x="424941" y="323850"/>
                </a:lnTo>
                <a:lnTo>
                  <a:pt x="425703" y="321310"/>
                </a:lnTo>
                <a:lnTo>
                  <a:pt x="426719" y="320039"/>
                </a:lnTo>
                <a:lnTo>
                  <a:pt x="428116" y="318769"/>
                </a:lnTo>
                <a:lnTo>
                  <a:pt x="431291" y="314960"/>
                </a:lnTo>
                <a:lnTo>
                  <a:pt x="437006" y="313689"/>
                </a:lnTo>
                <a:lnTo>
                  <a:pt x="545769" y="313689"/>
                </a:lnTo>
                <a:lnTo>
                  <a:pt x="543941" y="308610"/>
                </a:lnTo>
                <a:lnTo>
                  <a:pt x="514715" y="280670"/>
                </a:lnTo>
                <a:lnTo>
                  <a:pt x="502493" y="276860"/>
                </a:lnTo>
                <a:close/>
              </a:path>
              <a:path w="828039" h="859154">
                <a:moveTo>
                  <a:pt x="661746" y="381000"/>
                </a:moveTo>
                <a:lnTo>
                  <a:pt x="628776" y="381000"/>
                </a:lnTo>
                <a:lnTo>
                  <a:pt x="629538" y="382269"/>
                </a:lnTo>
                <a:lnTo>
                  <a:pt x="629793" y="382269"/>
                </a:lnTo>
                <a:lnTo>
                  <a:pt x="630301" y="383539"/>
                </a:lnTo>
                <a:lnTo>
                  <a:pt x="630555" y="384810"/>
                </a:lnTo>
                <a:lnTo>
                  <a:pt x="630936" y="386080"/>
                </a:lnTo>
                <a:lnTo>
                  <a:pt x="631063" y="396239"/>
                </a:lnTo>
                <a:lnTo>
                  <a:pt x="630301" y="398780"/>
                </a:lnTo>
                <a:lnTo>
                  <a:pt x="629793" y="398780"/>
                </a:lnTo>
                <a:lnTo>
                  <a:pt x="629412" y="400050"/>
                </a:lnTo>
                <a:lnTo>
                  <a:pt x="627888" y="401319"/>
                </a:lnTo>
                <a:lnTo>
                  <a:pt x="624077" y="402589"/>
                </a:lnTo>
                <a:lnTo>
                  <a:pt x="599439" y="412750"/>
                </a:lnTo>
                <a:lnTo>
                  <a:pt x="594868" y="415289"/>
                </a:lnTo>
                <a:lnTo>
                  <a:pt x="591057" y="416560"/>
                </a:lnTo>
                <a:lnTo>
                  <a:pt x="588137" y="419100"/>
                </a:lnTo>
                <a:lnTo>
                  <a:pt x="575944" y="436880"/>
                </a:lnTo>
                <a:lnTo>
                  <a:pt x="575182" y="439419"/>
                </a:lnTo>
                <a:lnTo>
                  <a:pt x="575013" y="441960"/>
                </a:lnTo>
                <a:lnTo>
                  <a:pt x="574929" y="469900"/>
                </a:lnTo>
                <a:lnTo>
                  <a:pt x="575563" y="473710"/>
                </a:lnTo>
                <a:lnTo>
                  <a:pt x="576833" y="476250"/>
                </a:lnTo>
                <a:lnTo>
                  <a:pt x="577850" y="477519"/>
                </a:lnTo>
                <a:lnTo>
                  <a:pt x="580770" y="481330"/>
                </a:lnTo>
                <a:lnTo>
                  <a:pt x="662051" y="481330"/>
                </a:lnTo>
                <a:lnTo>
                  <a:pt x="662051" y="453389"/>
                </a:lnTo>
                <a:lnTo>
                  <a:pt x="605789" y="453389"/>
                </a:lnTo>
                <a:lnTo>
                  <a:pt x="605789" y="448310"/>
                </a:lnTo>
                <a:lnTo>
                  <a:pt x="605536" y="444500"/>
                </a:lnTo>
                <a:lnTo>
                  <a:pt x="606298" y="443230"/>
                </a:lnTo>
                <a:lnTo>
                  <a:pt x="606551" y="441960"/>
                </a:lnTo>
                <a:lnTo>
                  <a:pt x="606679" y="441960"/>
                </a:lnTo>
                <a:lnTo>
                  <a:pt x="607694" y="440689"/>
                </a:lnTo>
                <a:lnTo>
                  <a:pt x="612013" y="439419"/>
                </a:lnTo>
                <a:lnTo>
                  <a:pt x="637286" y="429260"/>
                </a:lnTo>
                <a:lnTo>
                  <a:pt x="641985" y="427989"/>
                </a:lnTo>
                <a:lnTo>
                  <a:pt x="645668" y="425450"/>
                </a:lnTo>
                <a:lnTo>
                  <a:pt x="648843" y="422910"/>
                </a:lnTo>
                <a:lnTo>
                  <a:pt x="652144" y="421639"/>
                </a:lnTo>
                <a:lnTo>
                  <a:pt x="654812" y="419100"/>
                </a:lnTo>
                <a:lnTo>
                  <a:pt x="662051" y="383539"/>
                </a:lnTo>
                <a:lnTo>
                  <a:pt x="661746" y="381000"/>
                </a:lnTo>
                <a:close/>
              </a:path>
              <a:path w="828039" h="859154">
                <a:moveTo>
                  <a:pt x="346202" y="429260"/>
                </a:moveTo>
                <a:lnTo>
                  <a:pt x="312547" y="444500"/>
                </a:lnTo>
                <a:lnTo>
                  <a:pt x="355279" y="444500"/>
                </a:lnTo>
                <a:lnTo>
                  <a:pt x="346202" y="429260"/>
                </a:lnTo>
                <a:close/>
              </a:path>
              <a:path w="828039" h="859154">
                <a:moveTo>
                  <a:pt x="545769" y="313689"/>
                </a:moveTo>
                <a:lnTo>
                  <a:pt x="493903" y="313689"/>
                </a:lnTo>
                <a:lnTo>
                  <a:pt x="499744" y="314960"/>
                </a:lnTo>
                <a:lnTo>
                  <a:pt x="504190" y="320039"/>
                </a:lnTo>
                <a:lnTo>
                  <a:pt x="505333" y="321310"/>
                </a:lnTo>
                <a:lnTo>
                  <a:pt x="506856" y="326389"/>
                </a:lnTo>
                <a:lnTo>
                  <a:pt x="507365" y="330200"/>
                </a:lnTo>
                <a:lnTo>
                  <a:pt x="507365" y="431800"/>
                </a:lnTo>
                <a:lnTo>
                  <a:pt x="505713" y="436880"/>
                </a:lnTo>
                <a:lnTo>
                  <a:pt x="502919" y="439419"/>
                </a:lnTo>
                <a:lnTo>
                  <a:pt x="499744" y="441960"/>
                </a:lnTo>
                <a:lnTo>
                  <a:pt x="493903" y="444500"/>
                </a:lnTo>
                <a:lnTo>
                  <a:pt x="545769" y="444500"/>
                </a:lnTo>
                <a:lnTo>
                  <a:pt x="546227" y="443230"/>
                </a:lnTo>
                <a:lnTo>
                  <a:pt x="547369" y="434339"/>
                </a:lnTo>
                <a:lnTo>
                  <a:pt x="547369" y="323850"/>
                </a:lnTo>
                <a:lnTo>
                  <a:pt x="546227" y="314960"/>
                </a:lnTo>
                <a:lnTo>
                  <a:pt x="545769" y="313689"/>
                </a:lnTo>
                <a:close/>
              </a:path>
              <a:path w="828039" h="859154">
                <a:moveTo>
                  <a:pt x="631848" y="351789"/>
                </a:moveTo>
                <a:lnTo>
                  <a:pt x="597407" y="351789"/>
                </a:lnTo>
                <a:lnTo>
                  <a:pt x="591566" y="354330"/>
                </a:lnTo>
                <a:lnTo>
                  <a:pt x="585343" y="356869"/>
                </a:lnTo>
                <a:lnTo>
                  <a:pt x="579755" y="360680"/>
                </a:lnTo>
                <a:lnTo>
                  <a:pt x="575056" y="365760"/>
                </a:lnTo>
                <a:lnTo>
                  <a:pt x="572388" y="368300"/>
                </a:lnTo>
                <a:lnTo>
                  <a:pt x="587120" y="392430"/>
                </a:lnTo>
                <a:lnTo>
                  <a:pt x="591947" y="388619"/>
                </a:lnTo>
                <a:lnTo>
                  <a:pt x="593598" y="387350"/>
                </a:lnTo>
                <a:lnTo>
                  <a:pt x="594994" y="386080"/>
                </a:lnTo>
                <a:lnTo>
                  <a:pt x="596519" y="384810"/>
                </a:lnTo>
                <a:lnTo>
                  <a:pt x="597662" y="383539"/>
                </a:lnTo>
                <a:lnTo>
                  <a:pt x="599058" y="383539"/>
                </a:lnTo>
                <a:lnTo>
                  <a:pt x="600456" y="382269"/>
                </a:lnTo>
                <a:lnTo>
                  <a:pt x="602107" y="382269"/>
                </a:lnTo>
                <a:lnTo>
                  <a:pt x="603885" y="381000"/>
                </a:lnTo>
                <a:lnTo>
                  <a:pt x="661746" y="381000"/>
                </a:lnTo>
                <a:lnTo>
                  <a:pt x="661288" y="377189"/>
                </a:lnTo>
                <a:lnTo>
                  <a:pt x="659764" y="373380"/>
                </a:lnTo>
                <a:lnTo>
                  <a:pt x="658113" y="368300"/>
                </a:lnTo>
                <a:lnTo>
                  <a:pt x="655827" y="364489"/>
                </a:lnTo>
                <a:lnTo>
                  <a:pt x="652780" y="361950"/>
                </a:lnTo>
                <a:lnTo>
                  <a:pt x="646898" y="356869"/>
                </a:lnTo>
                <a:lnTo>
                  <a:pt x="639921" y="354330"/>
                </a:lnTo>
                <a:lnTo>
                  <a:pt x="631848" y="351789"/>
                </a:lnTo>
                <a:close/>
              </a:path>
              <a:path w="828039" h="859154">
                <a:moveTo>
                  <a:pt x="353700" y="313689"/>
                </a:moveTo>
                <a:lnTo>
                  <a:pt x="310641" y="313689"/>
                </a:lnTo>
                <a:lnTo>
                  <a:pt x="318388" y="314960"/>
                </a:lnTo>
                <a:lnTo>
                  <a:pt x="330962" y="320039"/>
                </a:lnTo>
                <a:lnTo>
                  <a:pt x="336677" y="322580"/>
                </a:lnTo>
                <a:lnTo>
                  <a:pt x="341756" y="326389"/>
                </a:lnTo>
                <a:lnTo>
                  <a:pt x="344424" y="328930"/>
                </a:lnTo>
                <a:lnTo>
                  <a:pt x="353700" y="313689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6800" y="2007108"/>
            <a:ext cx="828040" cy="620395"/>
          </a:xfrm>
          <a:custGeom>
            <a:avLst/>
            <a:gdLst/>
            <a:ahLst/>
            <a:cxnLst/>
            <a:rect l="l" t="t" r="r" b="b"/>
            <a:pathLst>
              <a:path w="828039" h="620394">
                <a:moveTo>
                  <a:pt x="268731" y="41401"/>
                </a:moveTo>
                <a:lnTo>
                  <a:pt x="221106" y="41401"/>
                </a:lnTo>
                <a:lnTo>
                  <a:pt x="41363" y="352425"/>
                </a:lnTo>
                <a:lnTo>
                  <a:pt x="61010" y="425450"/>
                </a:lnTo>
                <a:lnTo>
                  <a:pt x="398525" y="620267"/>
                </a:lnTo>
                <a:lnTo>
                  <a:pt x="431117" y="563752"/>
                </a:lnTo>
                <a:lnTo>
                  <a:pt x="383286" y="563752"/>
                </a:lnTo>
                <a:lnTo>
                  <a:pt x="96380" y="398398"/>
                </a:lnTo>
                <a:lnTo>
                  <a:pt x="85623" y="358393"/>
                </a:lnTo>
                <a:lnTo>
                  <a:pt x="268731" y="41401"/>
                </a:lnTo>
                <a:close/>
              </a:path>
              <a:path w="828039" h="620394">
                <a:moveTo>
                  <a:pt x="827532" y="0"/>
                </a:moveTo>
                <a:lnTo>
                  <a:pt x="0" y="0"/>
                </a:lnTo>
                <a:lnTo>
                  <a:pt x="0" y="41401"/>
                </a:lnTo>
                <a:lnTo>
                  <a:pt x="470916" y="41401"/>
                </a:lnTo>
                <a:lnTo>
                  <a:pt x="631444" y="133984"/>
                </a:lnTo>
                <a:lnTo>
                  <a:pt x="529716" y="310260"/>
                </a:lnTo>
                <a:lnTo>
                  <a:pt x="434086" y="310260"/>
                </a:lnTo>
                <a:lnTo>
                  <a:pt x="434086" y="384682"/>
                </a:lnTo>
                <a:lnTo>
                  <a:pt x="474853" y="405002"/>
                </a:lnTo>
                <a:lnTo>
                  <a:pt x="383286" y="563752"/>
                </a:lnTo>
                <a:lnTo>
                  <a:pt x="431117" y="563752"/>
                </a:lnTo>
                <a:lnTo>
                  <a:pt x="434340" y="558164"/>
                </a:lnTo>
                <a:lnTo>
                  <a:pt x="600075" y="558164"/>
                </a:lnTo>
                <a:lnTo>
                  <a:pt x="787194" y="517016"/>
                </a:lnTo>
                <a:lnTo>
                  <a:pt x="458088" y="517016"/>
                </a:lnTo>
                <a:lnTo>
                  <a:pt x="512063" y="423544"/>
                </a:lnTo>
                <a:lnTo>
                  <a:pt x="585496" y="423544"/>
                </a:lnTo>
                <a:lnTo>
                  <a:pt x="589407" y="415670"/>
                </a:lnTo>
                <a:lnTo>
                  <a:pt x="475741" y="359917"/>
                </a:lnTo>
                <a:lnTo>
                  <a:pt x="475741" y="351663"/>
                </a:lnTo>
                <a:lnTo>
                  <a:pt x="789505" y="351663"/>
                </a:lnTo>
                <a:lnTo>
                  <a:pt x="600075" y="310006"/>
                </a:lnTo>
                <a:lnTo>
                  <a:pt x="577723" y="310006"/>
                </a:lnTo>
                <a:lnTo>
                  <a:pt x="688086" y="118744"/>
                </a:lnTo>
                <a:lnTo>
                  <a:pt x="553847" y="41147"/>
                </a:lnTo>
                <a:lnTo>
                  <a:pt x="827532" y="41147"/>
                </a:lnTo>
                <a:lnTo>
                  <a:pt x="827532" y="0"/>
                </a:lnTo>
                <a:close/>
              </a:path>
              <a:path w="828039" h="620394">
                <a:moveTo>
                  <a:pt x="789505" y="351663"/>
                </a:moveTo>
                <a:lnTo>
                  <a:pt x="597788" y="351663"/>
                </a:lnTo>
                <a:lnTo>
                  <a:pt x="765301" y="388873"/>
                </a:lnTo>
                <a:lnTo>
                  <a:pt x="765301" y="479805"/>
                </a:lnTo>
                <a:lnTo>
                  <a:pt x="597788" y="517016"/>
                </a:lnTo>
                <a:lnTo>
                  <a:pt x="787194" y="517016"/>
                </a:lnTo>
                <a:lnTo>
                  <a:pt x="806831" y="512698"/>
                </a:lnTo>
                <a:lnTo>
                  <a:pt x="806831" y="355472"/>
                </a:lnTo>
                <a:lnTo>
                  <a:pt x="789505" y="351663"/>
                </a:lnTo>
                <a:close/>
              </a:path>
              <a:path w="828039" h="620394">
                <a:moveTo>
                  <a:pt x="585496" y="423544"/>
                </a:moveTo>
                <a:lnTo>
                  <a:pt x="512063" y="423544"/>
                </a:lnTo>
                <a:lnTo>
                  <a:pt x="570864" y="453008"/>
                </a:lnTo>
                <a:lnTo>
                  <a:pt x="585496" y="423544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76348" y="3935730"/>
            <a:ext cx="6853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Compromiso</a:t>
            </a:r>
            <a:r>
              <a:rPr dirty="0" sz="24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2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una</a:t>
            </a:r>
            <a:r>
              <a:rPr dirty="0" sz="2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descarbonización</a:t>
            </a:r>
            <a:r>
              <a:rPr dirty="0" sz="2400" spc="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rentable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6348" y="5690717"/>
            <a:ext cx="95218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Dando</a:t>
            </a:r>
            <a:r>
              <a:rPr dirty="0" sz="2400" spc="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respuesta</a:t>
            </a:r>
            <a:r>
              <a:rPr dirty="0" sz="24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también</a:t>
            </a:r>
            <a:r>
              <a:rPr dirty="0" sz="24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24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peticiones</a:t>
            </a:r>
            <a:r>
              <a:rPr dirty="0" sz="2400" spc="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24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inquietudes</a:t>
            </a:r>
            <a:r>
              <a:rPr dirty="0" sz="2400" spc="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 b="1" i="1">
                <a:solidFill>
                  <a:srgbClr val="00809A"/>
                </a:solidFill>
                <a:latin typeface="Arial"/>
                <a:cs typeface="Arial"/>
              </a:rPr>
              <a:t>stakeholders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042" y="2170497"/>
            <a:ext cx="2174040" cy="18004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4619244"/>
            <a:ext cx="121919" cy="2133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047" y="4661916"/>
            <a:ext cx="129540" cy="1706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21308" y="4614672"/>
            <a:ext cx="428625" cy="218440"/>
            <a:chOff x="1321308" y="4614672"/>
            <a:chExt cx="428625" cy="218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308" y="4660392"/>
              <a:ext cx="132587" cy="1691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376" y="4614672"/>
              <a:ext cx="100584" cy="217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964" y="4658868"/>
              <a:ext cx="132587" cy="1737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872995" y="4617720"/>
            <a:ext cx="955675" cy="215265"/>
            <a:chOff x="1872995" y="4617720"/>
            <a:chExt cx="955675" cy="2152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995" y="4617720"/>
              <a:ext cx="155448" cy="214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9591" y="4660392"/>
              <a:ext cx="129539" cy="1722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327" y="4660392"/>
              <a:ext cx="132588" cy="169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8587" y="4660392"/>
              <a:ext cx="131063" cy="172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3847" y="4660392"/>
              <a:ext cx="82295" cy="169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5955" y="4658868"/>
              <a:ext cx="132587" cy="17373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875788" y="4597908"/>
            <a:ext cx="59690" cy="234950"/>
          </a:xfrm>
          <a:custGeom>
            <a:avLst/>
            <a:gdLst/>
            <a:ahLst/>
            <a:cxnLst/>
            <a:rect l="l" t="t" r="r" b="b"/>
            <a:pathLst>
              <a:path w="59689" h="234950">
                <a:moveTo>
                  <a:pt x="21970" y="0"/>
                </a:moveTo>
                <a:lnTo>
                  <a:pt x="0" y="0"/>
                </a:lnTo>
                <a:lnTo>
                  <a:pt x="0" y="191389"/>
                </a:lnTo>
                <a:lnTo>
                  <a:pt x="19069" y="226927"/>
                </a:lnTo>
                <a:lnTo>
                  <a:pt x="51181" y="234696"/>
                </a:lnTo>
                <a:lnTo>
                  <a:pt x="59436" y="234696"/>
                </a:lnTo>
                <a:lnTo>
                  <a:pt x="59436" y="216027"/>
                </a:lnTo>
                <a:lnTo>
                  <a:pt x="55372" y="216027"/>
                </a:lnTo>
                <a:lnTo>
                  <a:pt x="46587" y="215572"/>
                </a:lnTo>
                <a:lnTo>
                  <a:pt x="21970" y="183388"/>
                </a:lnTo>
                <a:lnTo>
                  <a:pt x="21970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982980" y="4928616"/>
            <a:ext cx="304800" cy="234950"/>
            <a:chOff x="982980" y="4928616"/>
            <a:chExt cx="304800" cy="23495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980" y="4928616"/>
              <a:ext cx="132587" cy="2346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716" y="4991100"/>
              <a:ext cx="131064" cy="1722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5983" y="4934711"/>
            <a:ext cx="1565148" cy="2286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1927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1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0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1" y="151765"/>
                </a:lnTo>
                <a:lnTo>
                  <a:pt x="267461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2" y="312674"/>
                </a:lnTo>
                <a:lnTo>
                  <a:pt x="25400" y="342646"/>
                </a:lnTo>
                <a:lnTo>
                  <a:pt x="9778" y="379222"/>
                </a:lnTo>
                <a:lnTo>
                  <a:pt x="5333" y="425323"/>
                </a:lnTo>
                <a:lnTo>
                  <a:pt x="5333" y="512064"/>
                </a:lnTo>
                <a:lnTo>
                  <a:pt x="15759" y="552289"/>
                </a:lnTo>
                <a:lnTo>
                  <a:pt x="39369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0" y="478028"/>
                </a:lnTo>
                <a:lnTo>
                  <a:pt x="98170" y="428879"/>
                </a:lnTo>
                <a:lnTo>
                  <a:pt x="107060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5" y="290703"/>
                </a:lnTo>
                <a:lnTo>
                  <a:pt x="341121" y="261747"/>
                </a:lnTo>
                <a:lnTo>
                  <a:pt x="356743" y="225044"/>
                </a:lnTo>
                <a:lnTo>
                  <a:pt x="361187" y="176911"/>
                </a:lnTo>
                <a:lnTo>
                  <a:pt x="361187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3028" y="4597908"/>
            <a:ext cx="394970" cy="563880"/>
          </a:xfrm>
          <a:custGeom>
            <a:avLst/>
            <a:gdLst/>
            <a:ahLst/>
            <a:cxnLst/>
            <a:rect l="l" t="t" r="r" b="b"/>
            <a:pathLst>
              <a:path w="394970" h="563879">
                <a:moveTo>
                  <a:pt x="237109" y="0"/>
                </a:moveTo>
                <a:lnTo>
                  <a:pt x="157734" y="0"/>
                </a:lnTo>
                <a:lnTo>
                  <a:pt x="120090" y="2619"/>
                </a:lnTo>
                <a:lnTo>
                  <a:pt x="59043" y="23574"/>
                </a:lnTo>
                <a:lnTo>
                  <a:pt x="27703" y="51004"/>
                </a:lnTo>
                <a:lnTo>
                  <a:pt x="9398" y="85598"/>
                </a:lnTo>
                <a:lnTo>
                  <a:pt x="593" y="131782"/>
                </a:lnTo>
                <a:lnTo>
                  <a:pt x="0" y="149860"/>
                </a:lnTo>
                <a:lnTo>
                  <a:pt x="0" y="414020"/>
                </a:lnTo>
                <a:lnTo>
                  <a:pt x="5304" y="464204"/>
                </a:lnTo>
                <a:lnTo>
                  <a:pt x="20732" y="502554"/>
                </a:lnTo>
                <a:lnTo>
                  <a:pt x="59043" y="540359"/>
                </a:lnTo>
                <a:lnTo>
                  <a:pt x="120090" y="561278"/>
                </a:lnTo>
                <a:lnTo>
                  <a:pt x="157734" y="563880"/>
                </a:lnTo>
                <a:lnTo>
                  <a:pt x="237109" y="563880"/>
                </a:lnTo>
                <a:lnTo>
                  <a:pt x="307657" y="553402"/>
                </a:lnTo>
                <a:lnTo>
                  <a:pt x="359156" y="521970"/>
                </a:lnTo>
                <a:lnTo>
                  <a:pt x="385445" y="478282"/>
                </a:lnTo>
                <a:lnTo>
                  <a:pt x="385698" y="477393"/>
                </a:lnTo>
                <a:lnTo>
                  <a:pt x="163068" y="477393"/>
                </a:lnTo>
                <a:lnTo>
                  <a:pt x="145325" y="476392"/>
                </a:lnTo>
                <a:lnTo>
                  <a:pt x="108838" y="461391"/>
                </a:lnTo>
                <a:lnTo>
                  <a:pt x="93841" y="419971"/>
                </a:lnTo>
                <a:lnTo>
                  <a:pt x="93673" y="414020"/>
                </a:lnTo>
                <a:lnTo>
                  <a:pt x="93707" y="149860"/>
                </a:lnTo>
                <a:lnTo>
                  <a:pt x="104139" y="108204"/>
                </a:lnTo>
                <a:lnTo>
                  <a:pt x="145325" y="88503"/>
                </a:lnTo>
                <a:lnTo>
                  <a:pt x="163068" y="87503"/>
                </a:lnTo>
                <a:lnTo>
                  <a:pt x="385996" y="87503"/>
                </a:lnTo>
                <a:lnTo>
                  <a:pt x="385445" y="85598"/>
                </a:lnTo>
                <a:lnTo>
                  <a:pt x="367085" y="51004"/>
                </a:lnTo>
                <a:lnTo>
                  <a:pt x="335799" y="23574"/>
                </a:lnTo>
                <a:lnTo>
                  <a:pt x="274752" y="2619"/>
                </a:lnTo>
                <a:lnTo>
                  <a:pt x="237109" y="0"/>
                </a:lnTo>
                <a:close/>
              </a:path>
              <a:path w="394970" h="563879">
                <a:moveTo>
                  <a:pt x="385996" y="87503"/>
                </a:moveTo>
                <a:lnTo>
                  <a:pt x="231775" y="87503"/>
                </a:lnTo>
                <a:lnTo>
                  <a:pt x="249517" y="88485"/>
                </a:lnTo>
                <a:lnTo>
                  <a:pt x="264461" y="91455"/>
                </a:lnTo>
                <a:lnTo>
                  <a:pt x="294513" y="114935"/>
                </a:lnTo>
                <a:lnTo>
                  <a:pt x="301244" y="411353"/>
                </a:lnTo>
                <a:lnTo>
                  <a:pt x="300291" y="427547"/>
                </a:lnTo>
                <a:lnTo>
                  <a:pt x="276619" y="468338"/>
                </a:lnTo>
                <a:lnTo>
                  <a:pt x="231775" y="477393"/>
                </a:lnTo>
                <a:lnTo>
                  <a:pt x="385698" y="477393"/>
                </a:lnTo>
                <a:lnTo>
                  <a:pt x="389465" y="464204"/>
                </a:lnTo>
                <a:lnTo>
                  <a:pt x="392366" y="448818"/>
                </a:lnTo>
                <a:lnTo>
                  <a:pt x="394124" y="432097"/>
                </a:lnTo>
                <a:lnTo>
                  <a:pt x="394716" y="414020"/>
                </a:lnTo>
                <a:lnTo>
                  <a:pt x="394716" y="149860"/>
                </a:lnTo>
                <a:lnTo>
                  <a:pt x="394142" y="131782"/>
                </a:lnTo>
                <a:lnTo>
                  <a:pt x="392414" y="115062"/>
                </a:lnTo>
                <a:lnTo>
                  <a:pt x="389518" y="99675"/>
                </a:lnTo>
                <a:lnTo>
                  <a:pt x="385996" y="87503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452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060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4003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6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6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943600" y="0"/>
            <a:ext cx="11404600" cy="7275830"/>
            <a:chOff x="5943600" y="0"/>
            <a:chExt cx="11404600" cy="727583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3702" y="0"/>
              <a:ext cx="10833988" cy="7275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43600" y="0"/>
              <a:ext cx="582295" cy="7275830"/>
            </a:xfrm>
            <a:custGeom>
              <a:avLst/>
              <a:gdLst/>
              <a:ahLst/>
              <a:cxnLst/>
              <a:rect l="l" t="t" r="r" b="b"/>
              <a:pathLst>
                <a:path w="582295" h="7275830">
                  <a:moveTo>
                    <a:pt x="58216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582168" y="7275576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01171" y="0"/>
            <a:ext cx="6446520" cy="7275830"/>
            <a:chOff x="10901171" y="0"/>
            <a:chExt cx="6446520" cy="7275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7743" y="54"/>
              <a:ext cx="5679947" cy="72689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01171" y="0"/>
              <a:ext cx="767080" cy="7275830"/>
            </a:xfrm>
            <a:custGeom>
              <a:avLst/>
              <a:gdLst/>
              <a:ahLst/>
              <a:cxnLst/>
              <a:rect l="l" t="t" r="r" b="b"/>
              <a:pathLst>
                <a:path w="767079" h="7275830">
                  <a:moveTo>
                    <a:pt x="766572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766572" y="7275576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205" y="1478407"/>
            <a:ext cx="2472690" cy="12452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400" b="0">
                <a:solidFill>
                  <a:srgbClr val="FF9F0E"/>
                </a:solidFill>
                <a:latin typeface="Tahoma"/>
                <a:cs typeface="Tahoma"/>
              </a:rPr>
              <a:t>Índi</a:t>
            </a:r>
            <a:r>
              <a:rPr dirty="0" sz="8000" spc="-509" b="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8000" spc="-235" b="0">
                <a:solidFill>
                  <a:srgbClr val="FF9F0E"/>
                </a:solidFill>
                <a:latin typeface="Tahoma"/>
                <a:cs typeface="Tahoma"/>
              </a:rPr>
              <a:t>e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205" y="3030093"/>
            <a:ext cx="9237345" cy="23622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730250" indent="-718185">
              <a:lnSpc>
                <a:spcPct val="100000"/>
              </a:lnSpc>
              <a:spcBef>
                <a:spcPts val="375"/>
              </a:spcBef>
              <a:buClr>
                <a:srgbClr val="FF9F0E"/>
              </a:buClr>
              <a:buFont typeface="Arial"/>
              <a:buAutoNum type="arabicPeriod"/>
              <a:tabLst>
                <a:tab pos="730885" algn="l"/>
              </a:tabLst>
            </a:pPr>
            <a:r>
              <a:rPr dirty="0" sz="3600" spc="-120">
                <a:solidFill>
                  <a:srgbClr val="5A5A5A"/>
                </a:solidFill>
                <a:latin typeface="Tahoma"/>
                <a:cs typeface="Tahoma"/>
              </a:rPr>
              <a:t>En</a:t>
            </a:r>
            <a:r>
              <a:rPr dirty="0" sz="3600" spc="-105">
                <a:solidFill>
                  <a:srgbClr val="5A5A5A"/>
                </a:solidFill>
                <a:latin typeface="Tahoma"/>
                <a:cs typeface="Tahoma"/>
              </a:rPr>
              <a:t>t</a:t>
            </a:r>
            <a:r>
              <a:rPr dirty="0" sz="3600" spc="-120">
                <a:solidFill>
                  <a:srgbClr val="5A5A5A"/>
                </a:solidFill>
                <a:latin typeface="Tahoma"/>
                <a:cs typeface="Tahoma"/>
              </a:rPr>
              <a:t>or</a:t>
            </a:r>
            <a:r>
              <a:rPr dirty="0" sz="3600" spc="-165">
                <a:solidFill>
                  <a:srgbClr val="5A5A5A"/>
                </a:solidFill>
                <a:latin typeface="Tahoma"/>
                <a:cs typeface="Tahoma"/>
              </a:rPr>
              <a:t>n</a:t>
            </a:r>
            <a:r>
              <a:rPr dirty="0" sz="3600" spc="-120">
                <a:solidFill>
                  <a:srgbClr val="5A5A5A"/>
                </a:solidFill>
                <a:latin typeface="Tahoma"/>
                <a:cs typeface="Tahoma"/>
              </a:rPr>
              <a:t>o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55">
                <a:solidFill>
                  <a:srgbClr val="5A5A5A"/>
                </a:solidFill>
                <a:latin typeface="Tahoma"/>
                <a:cs typeface="Tahoma"/>
              </a:rPr>
              <a:t>ma</a:t>
            </a:r>
            <a:r>
              <a:rPr dirty="0" sz="3600" spc="-35">
                <a:solidFill>
                  <a:srgbClr val="5A5A5A"/>
                </a:solidFill>
                <a:latin typeface="Tahoma"/>
                <a:cs typeface="Tahoma"/>
              </a:rPr>
              <a:t>c</a:t>
            </a:r>
            <a:r>
              <a:rPr dirty="0" sz="3600" spc="-195">
                <a:solidFill>
                  <a:srgbClr val="5A5A5A"/>
                </a:solidFill>
                <a:latin typeface="Tahoma"/>
                <a:cs typeface="Tahoma"/>
              </a:rPr>
              <a:t>r</a:t>
            </a:r>
            <a:r>
              <a:rPr dirty="0" sz="3600" spc="-80">
                <a:solidFill>
                  <a:srgbClr val="5A5A5A"/>
                </a:solidFill>
                <a:latin typeface="Tahoma"/>
                <a:cs typeface="Tahoma"/>
              </a:rPr>
              <a:t>oe</a:t>
            </a:r>
            <a:r>
              <a:rPr dirty="0" sz="3600" spc="-105">
                <a:solidFill>
                  <a:srgbClr val="5A5A5A"/>
                </a:solidFill>
                <a:latin typeface="Tahoma"/>
                <a:cs typeface="Tahoma"/>
              </a:rPr>
              <a:t>c</a:t>
            </a:r>
            <a:r>
              <a:rPr dirty="0" sz="3600" spc="-90">
                <a:solidFill>
                  <a:srgbClr val="5A5A5A"/>
                </a:solidFill>
                <a:latin typeface="Tahoma"/>
                <a:cs typeface="Tahoma"/>
              </a:rPr>
              <a:t>onómi</a:t>
            </a:r>
            <a:r>
              <a:rPr dirty="0" sz="3600" spc="-105">
                <a:solidFill>
                  <a:srgbClr val="5A5A5A"/>
                </a:solidFill>
                <a:latin typeface="Tahoma"/>
                <a:cs typeface="Tahoma"/>
              </a:rPr>
              <a:t>c</a:t>
            </a:r>
            <a:r>
              <a:rPr dirty="0" sz="3600" spc="-120">
                <a:solidFill>
                  <a:srgbClr val="5A5A5A"/>
                </a:solidFill>
                <a:latin typeface="Tahoma"/>
                <a:cs typeface="Tahoma"/>
              </a:rPr>
              <a:t>o</a:t>
            </a:r>
            <a:endParaRPr sz="3600">
              <a:latin typeface="Tahoma"/>
              <a:cs typeface="Tahoma"/>
            </a:endParaRPr>
          </a:p>
          <a:p>
            <a:pPr marL="771525" indent="-759460">
              <a:lnSpc>
                <a:spcPct val="100000"/>
              </a:lnSpc>
              <a:spcBef>
                <a:spcPts val="275"/>
              </a:spcBef>
              <a:buClr>
                <a:srgbClr val="FF9F0E"/>
              </a:buClr>
              <a:buFont typeface="Arial"/>
              <a:buAutoNum type="arabicPeriod"/>
              <a:tabLst>
                <a:tab pos="772160" algn="l"/>
              </a:tabLst>
            </a:pPr>
            <a:r>
              <a:rPr dirty="0" sz="3600" spc="-60">
                <a:solidFill>
                  <a:srgbClr val="5A5A5A"/>
                </a:solidFill>
                <a:latin typeface="Tahoma"/>
                <a:cs typeface="Tahoma"/>
              </a:rPr>
              <a:t>Resul</a:t>
            </a:r>
            <a:r>
              <a:rPr dirty="0" sz="3600" spc="-70">
                <a:solidFill>
                  <a:srgbClr val="5A5A5A"/>
                </a:solidFill>
                <a:latin typeface="Tahoma"/>
                <a:cs typeface="Tahoma"/>
              </a:rPr>
              <a:t>t</a:t>
            </a:r>
            <a:r>
              <a:rPr dirty="0" sz="3600" spc="-85">
                <a:solidFill>
                  <a:srgbClr val="5A5A5A"/>
                </a:solidFill>
                <a:latin typeface="Tahoma"/>
                <a:cs typeface="Tahoma"/>
              </a:rPr>
              <a:t>ados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35">
                <a:solidFill>
                  <a:srgbClr val="5A5A5A"/>
                </a:solidFill>
                <a:latin typeface="Tahoma"/>
                <a:cs typeface="Tahoma"/>
              </a:rPr>
              <a:t>y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105">
                <a:solidFill>
                  <a:srgbClr val="5A5A5A"/>
                </a:solidFill>
                <a:latin typeface="Tahoma"/>
                <a:cs typeface="Tahoma"/>
              </a:rPr>
              <a:t>desempeño</a:t>
            </a:r>
            <a:endParaRPr sz="3600">
              <a:latin typeface="Tahoma"/>
              <a:cs typeface="Tahoma"/>
            </a:endParaRPr>
          </a:p>
          <a:p>
            <a:pPr marL="783590" indent="-771525">
              <a:lnSpc>
                <a:spcPct val="100000"/>
              </a:lnSpc>
              <a:spcBef>
                <a:spcPts val="290"/>
              </a:spcBef>
              <a:buClr>
                <a:srgbClr val="FF9F0E"/>
              </a:buClr>
              <a:buFont typeface="Arial"/>
              <a:buAutoNum type="arabicPeriod"/>
              <a:tabLst>
                <a:tab pos="784225" algn="l"/>
              </a:tabLst>
            </a:pPr>
            <a:r>
              <a:rPr dirty="0" sz="3600" spc="-595">
                <a:solidFill>
                  <a:srgbClr val="5A5A5A"/>
                </a:solidFill>
                <a:latin typeface="Tahoma"/>
                <a:cs typeface="Tahoma"/>
              </a:rPr>
              <a:t>T</a:t>
            </a:r>
            <a:r>
              <a:rPr dirty="0" sz="3600" spc="-195">
                <a:solidFill>
                  <a:srgbClr val="5A5A5A"/>
                </a:solidFill>
                <a:latin typeface="Tahoma"/>
                <a:cs typeface="Tahoma"/>
              </a:rPr>
              <a:t>r</a:t>
            </a:r>
            <a:r>
              <a:rPr dirty="0" sz="3600" spc="-55">
                <a:solidFill>
                  <a:srgbClr val="5A5A5A"/>
                </a:solidFill>
                <a:latin typeface="Tahoma"/>
                <a:cs typeface="Tahoma"/>
              </a:rPr>
              <a:t>ans</a:t>
            </a:r>
            <a:r>
              <a:rPr dirty="0" sz="3600" spc="-114">
                <a:solidFill>
                  <a:srgbClr val="5A5A5A"/>
                </a:solidFill>
                <a:latin typeface="Tahoma"/>
                <a:cs typeface="Tahoma"/>
              </a:rPr>
              <a:t>f</a:t>
            </a:r>
            <a:r>
              <a:rPr dirty="0" sz="3600" spc="-90">
                <a:solidFill>
                  <a:srgbClr val="5A5A5A"/>
                </a:solidFill>
                <a:latin typeface="Tahoma"/>
                <a:cs typeface="Tahoma"/>
              </a:rPr>
              <a:t>ormación</a:t>
            </a:r>
            <a:r>
              <a:rPr dirty="0" sz="3600" spc="-32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125">
                <a:solidFill>
                  <a:srgbClr val="5A5A5A"/>
                </a:solidFill>
                <a:latin typeface="Tahoma"/>
                <a:cs typeface="Tahoma"/>
              </a:rPr>
              <a:t>de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10">
                <a:solidFill>
                  <a:srgbClr val="5A5A5A"/>
                </a:solidFill>
                <a:latin typeface="Tahoma"/>
                <a:cs typeface="Tahoma"/>
              </a:rPr>
              <a:t>la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40">
                <a:solidFill>
                  <a:srgbClr val="5A5A5A"/>
                </a:solidFill>
                <a:latin typeface="Tahoma"/>
                <a:cs typeface="Tahoma"/>
              </a:rPr>
              <a:t>c</a:t>
            </a:r>
            <a:r>
              <a:rPr dirty="0" sz="3600" spc="-100">
                <a:solidFill>
                  <a:srgbClr val="5A5A5A"/>
                </a:solidFill>
                <a:latin typeface="Tahoma"/>
                <a:cs typeface="Tahoma"/>
              </a:rPr>
              <a:t>ompañía</a:t>
            </a:r>
            <a:endParaRPr sz="3600">
              <a:latin typeface="Tahoma"/>
              <a:cs typeface="Tahoma"/>
            </a:endParaRPr>
          </a:p>
          <a:p>
            <a:pPr marL="795655" indent="-783590">
              <a:lnSpc>
                <a:spcPct val="100000"/>
              </a:lnSpc>
              <a:spcBef>
                <a:spcPts val="275"/>
              </a:spcBef>
              <a:buClr>
                <a:srgbClr val="FF9F0E"/>
              </a:buClr>
              <a:buFont typeface="Arial"/>
              <a:buAutoNum type="arabicPeriod"/>
              <a:tabLst>
                <a:tab pos="796290" algn="l"/>
              </a:tabLst>
            </a:pPr>
            <a:r>
              <a:rPr dirty="0" sz="3600" spc="-90">
                <a:solidFill>
                  <a:srgbClr val="5A5A5A"/>
                </a:solidFill>
                <a:latin typeface="Tahoma"/>
                <a:cs typeface="Tahoma"/>
              </a:rPr>
              <a:t>Propuestas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80">
                <a:solidFill>
                  <a:srgbClr val="5A5A5A"/>
                </a:solidFill>
                <a:latin typeface="Tahoma"/>
                <a:cs typeface="Tahoma"/>
              </a:rPr>
              <a:t>a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10">
                <a:solidFill>
                  <a:srgbClr val="5A5A5A"/>
                </a:solidFill>
                <a:latin typeface="Tahoma"/>
                <a:cs typeface="Tahoma"/>
              </a:rPr>
              <a:t>la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40">
                <a:solidFill>
                  <a:srgbClr val="5A5A5A"/>
                </a:solidFill>
                <a:latin typeface="Tahoma"/>
                <a:cs typeface="Tahoma"/>
              </a:rPr>
              <a:t>Junta</a:t>
            </a:r>
            <a:r>
              <a:rPr dirty="0" sz="3600" spc="-285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130">
                <a:solidFill>
                  <a:srgbClr val="5A5A5A"/>
                </a:solidFill>
                <a:latin typeface="Tahoma"/>
                <a:cs typeface="Tahoma"/>
              </a:rPr>
              <a:t>General</a:t>
            </a:r>
            <a:r>
              <a:rPr dirty="0" sz="3600" spc="-31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125">
                <a:solidFill>
                  <a:srgbClr val="5A5A5A"/>
                </a:solidFill>
                <a:latin typeface="Tahoma"/>
                <a:cs typeface="Tahoma"/>
              </a:rPr>
              <a:t>de</a:t>
            </a:r>
            <a:r>
              <a:rPr dirty="0" sz="3600" spc="-300">
                <a:solidFill>
                  <a:srgbClr val="5A5A5A"/>
                </a:solidFill>
                <a:latin typeface="Tahoma"/>
                <a:cs typeface="Tahoma"/>
              </a:rPr>
              <a:t> </a:t>
            </a:r>
            <a:r>
              <a:rPr dirty="0" sz="3600" spc="-50">
                <a:solidFill>
                  <a:srgbClr val="5A5A5A"/>
                </a:solidFill>
                <a:latin typeface="Tahoma"/>
                <a:cs typeface="Tahoma"/>
              </a:rPr>
              <a:t>Accionistas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47" y="6458711"/>
            <a:ext cx="1118616" cy="32003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3327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7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7" y="78879"/>
                </a:lnTo>
                <a:lnTo>
                  <a:pt x="151257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7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02407" y="6458711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5" h="318770">
                <a:moveTo>
                  <a:pt x="133604" y="0"/>
                </a:moveTo>
                <a:lnTo>
                  <a:pt x="88900" y="0"/>
                </a:lnTo>
                <a:lnTo>
                  <a:pt x="67663" y="1484"/>
                </a:lnTo>
                <a:lnTo>
                  <a:pt x="20193" y="23698"/>
                </a:lnTo>
                <a:lnTo>
                  <a:pt x="1333" y="64993"/>
                </a:lnTo>
                <a:lnTo>
                  <a:pt x="0" y="84670"/>
                </a:lnTo>
                <a:lnTo>
                  <a:pt x="0" y="233845"/>
                </a:lnTo>
                <a:lnTo>
                  <a:pt x="8262" y="277354"/>
                </a:lnTo>
                <a:lnTo>
                  <a:pt x="49117" y="312610"/>
                </a:lnTo>
                <a:lnTo>
                  <a:pt x="88900" y="318515"/>
                </a:lnTo>
                <a:lnTo>
                  <a:pt x="133604" y="318515"/>
                </a:lnTo>
                <a:lnTo>
                  <a:pt x="173402" y="312581"/>
                </a:lnTo>
                <a:lnTo>
                  <a:pt x="206938" y="289690"/>
                </a:lnTo>
                <a:lnTo>
                  <a:pt x="217441" y="269633"/>
                </a:lnTo>
                <a:lnTo>
                  <a:pt x="91948" y="269633"/>
                </a:lnTo>
                <a:lnTo>
                  <a:pt x="81915" y="269063"/>
                </a:lnTo>
                <a:lnTo>
                  <a:pt x="52705" y="239102"/>
                </a:lnTo>
                <a:lnTo>
                  <a:pt x="52716" y="79921"/>
                </a:lnTo>
                <a:lnTo>
                  <a:pt x="81968" y="49971"/>
                </a:lnTo>
                <a:lnTo>
                  <a:pt x="91948" y="49402"/>
                </a:lnTo>
                <a:lnTo>
                  <a:pt x="217597" y="49402"/>
                </a:lnTo>
                <a:lnTo>
                  <a:pt x="217297" y="48374"/>
                </a:lnTo>
                <a:lnTo>
                  <a:pt x="189271" y="13340"/>
                </a:lnTo>
                <a:lnTo>
                  <a:pt x="154842" y="1484"/>
                </a:lnTo>
                <a:lnTo>
                  <a:pt x="133604" y="0"/>
                </a:lnTo>
                <a:close/>
              </a:path>
              <a:path w="222885" h="318770">
                <a:moveTo>
                  <a:pt x="217597" y="49402"/>
                </a:moveTo>
                <a:lnTo>
                  <a:pt x="130683" y="49402"/>
                </a:lnTo>
                <a:lnTo>
                  <a:pt x="140707" y="49971"/>
                </a:lnTo>
                <a:lnTo>
                  <a:pt x="149140" y="51671"/>
                </a:lnTo>
                <a:lnTo>
                  <a:pt x="169799" y="79921"/>
                </a:lnTo>
                <a:lnTo>
                  <a:pt x="169711" y="233845"/>
                </a:lnTo>
                <a:lnTo>
                  <a:pt x="149082" y="267360"/>
                </a:lnTo>
                <a:lnTo>
                  <a:pt x="130683" y="269633"/>
                </a:lnTo>
                <a:lnTo>
                  <a:pt x="217441" y="269633"/>
                </a:lnTo>
                <a:lnTo>
                  <a:pt x="219557" y="262211"/>
                </a:lnTo>
                <a:lnTo>
                  <a:pt x="221186" y="253522"/>
                </a:lnTo>
                <a:lnTo>
                  <a:pt x="222172" y="244068"/>
                </a:lnTo>
                <a:lnTo>
                  <a:pt x="222504" y="233845"/>
                </a:lnTo>
                <a:lnTo>
                  <a:pt x="222504" y="84670"/>
                </a:lnTo>
                <a:lnTo>
                  <a:pt x="222190" y="74447"/>
                </a:lnTo>
                <a:lnTo>
                  <a:pt x="221234" y="64993"/>
                </a:lnTo>
                <a:lnTo>
                  <a:pt x="219610" y="56304"/>
                </a:lnTo>
                <a:lnTo>
                  <a:pt x="217597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79776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8855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6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7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6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4183" y="1995881"/>
            <a:ext cx="8166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 b="1">
                <a:solidFill>
                  <a:srgbClr val="00809A"/>
                </a:solidFill>
                <a:latin typeface="Arial"/>
                <a:cs typeface="Arial"/>
              </a:rPr>
              <a:t>01.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4183" y="2622296"/>
            <a:ext cx="6505575" cy="2011680"/>
          </a:xfrm>
          <a:prstGeom prst="rect">
            <a:avLst/>
          </a:prstGeom>
        </p:spPr>
        <p:txBody>
          <a:bodyPr wrap="square" lIns="0" tIns="215900" rIns="0" bIns="0" rtlCol="0" vert="horz">
            <a:spAutoFit/>
          </a:bodyPr>
          <a:lstStyle/>
          <a:p>
            <a:pPr marL="12700" marR="5080">
              <a:lnSpc>
                <a:spcPts val="7000"/>
              </a:lnSpc>
              <a:spcBef>
                <a:spcPts val="1700"/>
              </a:spcBef>
            </a:pPr>
            <a:r>
              <a:rPr dirty="0" sz="7200" spc="-240">
                <a:solidFill>
                  <a:srgbClr val="00809A"/>
                </a:solidFill>
                <a:latin typeface="Tahoma"/>
                <a:cs typeface="Tahoma"/>
              </a:rPr>
              <a:t>Entorno </a:t>
            </a:r>
            <a:r>
              <a:rPr dirty="0" sz="7200" spc="-235">
                <a:solidFill>
                  <a:srgbClr val="00809A"/>
                </a:solidFill>
                <a:latin typeface="Tahoma"/>
                <a:cs typeface="Tahoma"/>
              </a:rPr>
              <a:t> </a:t>
            </a:r>
            <a:r>
              <a:rPr dirty="0" sz="7200" spc="-95">
                <a:solidFill>
                  <a:srgbClr val="00809A"/>
                </a:solidFill>
                <a:latin typeface="Tahoma"/>
                <a:cs typeface="Tahoma"/>
              </a:rPr>
              <a:t>mac</a:t>
            </a:r>
            <a:r>
              <a:rPr dirty="0" sz="7200" spc="-395">
                <a:solidFill>
                  <a:srgbClr val="00809A"/>
                </a:solidFill>
                <a:latin typeface="Tahoma"/>
                <a:cs typeface="Tahoma"/>
              </a:rPr>
              <a:t>r</a:t>
            </a:r>
            <a:r>
              <a:rPr dirty="0" sz="7200" spc="-155">
                <a:solidFill>
                  <a:srgbClr val="00809A"/>
                </a:solidFill>
                <a:latin typeface="Tahoma"/>
                <a:cs typeface="Tahoma"/>
              </a:rPr>
              <a:t>oe</a:t>
            </a:r>
            <a:r>
              <a:rPr dirty="0" sz="7200" spc="-215">
                <a:solidFill>
                  <a:srgbClr val="00809A"/>
                </a:solidFill>
                <a:latin typeface="Tahoma"/>
                <a:cs typeface="Tahoma"/>
              </a:rPr>
              <a:t>c</a:t>
            </a:r>
            <a:r>
              <a:rPr dirty="0" sz="7200" spc="-175">
                <a:solidFill>
                  <a:srgbClr val="00809A"/>
                </a:solidFill>
                <a:latin typeface="Tahoma"/>
                <a:cs typeface="Tahoma"/>
              </a:rPr>
              <a:t>onómi</a:t>
            </a:r>
            <a:r>
              <a:rPr dirty="0" sz="7200" spc="-225">
                <a:solidFill>
                  <a:srgbClr val="00809A"/>
                </a:solidFill>
                <a:latin typeface="Tahoma"/>
                <a:cs typeface="Tahoma"/>
              </a:rPr>
              <a:t>c</a:t>
            </a:r>
            <a:r>
              <a:rPr dirty="0" sz="7200" spc="-240">
                <a:solidFill>
                  <a:srgbClr val="00809A"/>
                </a:solidFill>
                <a:latin typeface="Tahoma"/>
                <a:cs typeface="Tahoma"/>
              </a:rPr>
              <a:t>o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74607" y="0"/>
            <a:ext cx="8673465" cy="7275830"/>
            <a:chOff x="8674607" y="0"/>
            <a:chExt cx="8673465" cy="72758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2015" y="0"/>
              <a:ext cx="8075675" cy="72755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74607" y="0"/>
              <a:ext cx="765175" cy="7275830"/>
            </a:xfrm>
            <a:custGeom>
              <a:avLst/>
              <a:gdLst/>
              <a:ahLst/>
              <a:cxnLst/>
              <a:rect l="l" t="t" r="r" b="b"/>
              <a:pathLst>
                <a:path w="765175" h="7275830">
                  <a:moveTo>
                    <a:pt x="76504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765048" y="7275576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8300" y="166243"/>
            <a:ext cx="3043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solidFill>
                  <a:srgbClr val="FF9F0E"/>
                </a:solidFill>
                <a:latin typeface="Tahoma"/>
                <a:cs typeface="Tahoma"/>
              </a:rPr>
              <a:t>01.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no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oe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onóm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300" y="455803"/>
            <a:ext cx="3106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4"/>
              <a:t>Evolu</a:t>
            </a:r>
            <a:r>
              <a:rPr dirty="0" spc="-125"/>
              <a:t>c</a:t>
            </a:r>
            <a:r>
              <a:rPr dirty="0" spc="-170"/>
              <a:t>ión</a:t>
            </a:r>
            <a:r>
              <a:rPr dirty="0" spc="-160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235"/>
              <a:t>p</a:t>
            </a:r>
            <a:r>
              <a:rPr dirty="0" spc="-204"/>
              <a:t>r</a:t>
            </a:r>
            <a:r>
              <a:rPr dirty="0" spc="-105"/>
              <a:t>ecios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6544157"/>
            <a:ext cx="13855065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precios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crudo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gas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recuperaron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2021,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impulsados</a:t>
            </a:r>
            <a:r>
              <a:rPr dirty="0" sz="2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por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mejor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contexto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económico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la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recuperación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demanda,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han subido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fuerza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debido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invasión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Ucrania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14609" y="2380742"/>
            <a:ext cx="6167120" cy="3256279"/>
            <a:chOff x="10214609" y="2380742"/>
            <a:chExt cx="6167120" cy="3256279"/>
          </a:xfrm>
        </p:grpSpPr>
        <p:sp>
          <p:nvSpPr>
            <p:cNvPr id="10" name="object 10"/>
            <p:cNvSpPr/>
            <p:nvPr/>
          </p:nvSpPr>
          <p:spPr>
            <a:xfrm>
              <a:off x="10235945" y="3217926"/>
              <a:ext cx="4982210" cy="1370330"/>
            </a:xfrm>
            <a:custGeom>
              <a:avLst/>
              <a:gdLst/>
              <a:ahLst/>
              <a:cxnLst/>
              <a:rect l="l" t="t" r="r" b="b"/>
              <a:pathLst>
                <a:path w="4982209" h="1370329">
                  <a:moveTo>
                    <a:pt x="0" y="760476"/>
                  </a:moveTo>
                  <a:lnTo>
                    <a:pt x="131063" y="957072"/>
                  </a:lnTo>
                  <a:lnTo>
                    <a:pt x="262127" y="982980"/>
                  </a:lnTo>
                  <a:lnTo>
                    <a:pt x="393192" y="1025651"/>
                  </a:lnTo>
                  <a:lnTo>
                    <a:pt x="524255" y="1065276"/>
                  </a:lnTo>
                  <a:lnTo>
                    <a:pt x="655320" y="1048512"/>
                  </a:lnTo>
                  <a:lnTo>
                    <a:pt x="786383" y="1144524"/>
                  </a:lnTo>
                  <a:lnTo>
                    <a:pt x="917448" y="1187195"/>
                  </a:lnTo>
                  <a:lnTo>
                    <a:pt x="1048511" y="1156716"/>
                  </a:lnTo>
                  <a:lnTo>
                    <a:pt x="1179576" y="1104900"/>
                  </a:lnTo>
                  <a:lnTo>
                    <a:pt x="1310639" y="1056132"/>
                  </a:lnTo>
                  <a:lnTo>
                    <a:pt x="1441703" y="1094232"/>
                  </a:lnTo>
                  <a:lnTo>
                    <a:pt x="1572768" y="1182624"/>
                  </a:lnTo>
                  <a:lnTo>
                    <a:pt x="1703831" y="1261872"/>
                  </a:lnTo>
                  <a:lnTo>
                    <a:pt x="1834896" y="1278636"/>
                  </a:lnTo>
                  <a:lnTo>
                    <a:pt x="1965959" y="1333500"/>
                  </a:lnTo>
                  <a:lnTo>
                    <a:pt x="2097024" y="1287780"/>
                  </a:lnTo>
                  <a:lnTo>
                    <a:pt x="2228087" y="1307592"/>
                  </a:lnTo>
                  <a:lnTo>
                    <a:pt x="2359152" y="1370076"/>
                  </a:lnTo>
                  <a:lnTo>
                    <a:pt x="2490215" y="1271016"/>
                  </a:lnTo>
                  <a:lnTo>
                    <a:pt x="2622804" y="1062227"/>
                  </a:lnTo>
                  <a:lnTo>
                    <a:pt x="2753868" y="1199388"/>
                  </a:lnTo>
                  <a:lnTo>
                    <a:pt x="2884932" y="943356"/>
                  </a:lnTo>
                  <a:lnTo>
                    <a:pt x="3015996" y="970788"/>
                  </a:lnTo>
                  <a:lnTo>
                    <a:pt x="3147059" y="1091183"/>
                  </a:lnTo>
                  <a:lnTo>
                    <a:pt x="3278123" y="1008888"/>
                  </a:lnTo>
                  <a:lnTo>
                    <a:pt x="3409188" y="979932"/>
                  </a:lnTo>
                  <a:lnTo>
                    <a:pt x="3540252" y="1059180"/>
                  </a:lnTo>
                  <a:lnTo>
                    <a:pt x="3671315" y="963168"/>
                  </a:lnTo>
                  <a:lnTo>
                    <a:pt x="3802380" y="947927"/>
                  </a:lnTo>
                  <a:lnTo>
                    <a:pt x="3933444" y="766572"/>
                  </a:lnTo>
                  <a:lnTo>
                    <a:pt x="4064507" y="643127"/>
                  </a:lnTo>
                  <a:lnTo>
                    <a:pt x="4195571" y="550163"/>
                  </a:lnTo>
                  <a:lnTo>
                    <a:pt x="4326636" y="131063"/>
                  </a:lnTo>
                  <a:lnTo>
                    <a:pt x="4457700" y="25908"/>
                  </a:lnTo>
                  <a:lnTo>
                    <a:pt x="4588763" y="242315"/>
                  </a:lnTo>
                  <a:lnTo>
                    <a:pt x="4719827" y="655320"/>
                  </a:lnTo>
                  <a:lnTo>
                    <a:pt x="4850892" y="0"/>
                  </a:lnTo>
                  <a:lnTo>
                    <a:pt x="4981956" y="498348"/>
                  </a:lnTo>
                </a:path>
              </a:pathLst>
            </a:custGeom>
            <a:ln w="381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35945" y="3601974"/>
              <a:ext cx="4982210" cy="815340"/>
            </a:xfrm>
            <a:custGeom>
              <a:avLst/>
              <a:gdLst/>
              <a:ahLst/>
              <a:cxnLst/>
              <a:rect l="l" t="t" r="r" b="b"/>
              <a:pathLst>
                <a:path w="4982209" h="815339">
                  <a:moveTo>
                    <a:pt x="0" y="672083"/>
                  </a:moveTo>
                  <a:lnTo>
                    <a:pt x="0" y="672083"/>
                  </a:lnTo>
                  <a:lnTo>
                    <a:pt x="1310639" y="672083"/>
                  </a:lnTo>
                  <a:lnTo>
                    <a:pt x="1441703" y="672083"/>
                  </a:lnTo>
                </a:path>
                <a:path w="4982209" h="815339">
                  <a:moveTo>
                    <a:pt x="1572768" y="815339"/>
                  </a:moveTo>
                  <a:lnTo>
                    <a:pt x="1572768" y="815339"/>
                  </a:lnTo>
                  <a:lnTo>
                    <a:pt x="2884932" y="815339"/>
                  </a:lnTo>
                  <a:lnTo>
                    <a:pt x="3015996" y="815339"/>
                  </a:lnTo>
                </a:path>
                <a:path w="4982209" h="815339">
                  <a:moveTo>
                    <a:pt x="3147059" y="316991"/>
                  </a:moveTo>
                  <a:lnTo>
                    <a:pt x="3147059" y="316991"/>
                  </a:lnTo>
                  <a:lnTo>
                    <a:pt x="4457700" y="316991"/>
                  </a:lnTo>
                  <a:lnTo>
                    <a:pt x="4588763" y="316991"/>
                  </a:lnTo>
                </a:path>
                <a:path w="4982209" h="815339">
                  <a:moveTo>
                    <a:pt x="4719827" y="0"/>
                  </a:moveTo>
                  <a:lnTo>
                    <a:pt x="4850892" y="0"/>
                  </a:lnTo>
                  <a:lnTo>
                    <a:pt x="4981956" y="0"/>
                  </a:lnTo>
                </a:path>
              </a:pathLst>
            </a:custGeom>
            <a:ln w="25400">
              <a:solidFill>
                <a:srgbClr val="00809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666981" y="2393442"/>
              <a:ext cx="3168015" cy="3225800"/>
            </a:xfrm>
            <a:custGeom>
              <a:avLst/>
              <a:gdLst/>
              <a:ahLst/>
              <a:cxnLst/>
              <a:rect l="l" t="t" r="r" b="b"/>
              <a:pathLst>
                <a:path w="3168015" h="3225800">
                  <a:moveTo>
                    <a:pt x="3159252" y="0"/>
                  </a:moveTo>
                  <a:lnTo>
                    <a:pt x="3167760" y="3225800"/>
                  </a:lnTo>
                </a:path>
                <a:path w="3168015" h="3225800">
                  <a:moveTo>
                    <a:pt x="1580387" y="0"/>
                  </a:moveTo>
                  <a:lnTo>
                    <a:pt x="1588897" y="3225800"/>
                  </a:lnTo>
                </a:path>
                <a:path w="3168015" h="3225800">
                  <a:moveTo>
                    <a:pt x="0" y="0"/>
                  </a:moveTo>
                  <a:lnTo>
                    <a:pt x="8509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214609" y="5625846"/>
              <a:ext cx="6167120" cy="0"/>
            </a:xfrm>
            <a:custGeom>
              <a:avLst/>
              <a:gdLst/>
              <a:ahLst/>
              <a:cxnLst/>
              <a:rect l="l" t="t" r="r" b="b"/>
              <a:pathLst>
                <a:path w="6167119" h="0">
                  <a:moveTo>
                    <a:pt x="6166738" y="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314178" y="3170936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2,6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56518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87504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84402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2820" y="3604005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2,1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54202" y="3048126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3,9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47467" y="2420569"/>
            <a:ext cx="1197610" cy="816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Enero-Marzo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  <a:spcBef>
                <a:spcPts val="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5,0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04337" y="5671566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87147" y="1479296"/>
            <a:ext cx="11817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Henry</a:t>
            </a:r>
            <a:r>
              <a:rPr dirty="0" sz="1800" spc="-6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$/MBtu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15796" y="2380742"/>
            <a:ext cx="5020310" cy="3251200"/>
            <a:chOff x="1415796" y="2380742"/>
            <a:chExt cx="5020310" cy="3251200"/>
          </a:xfrm>
        </p:grpSpPr>
        <p:sp>
          <p:nvSpPr>
            <p:cNvPr id="24" name="object 24"/>
            <p:cNvSpPr/>
            <p:nvPr/>
          </p:nvSpPr>
          <p:spPr>
            <a:xfrm>
              <a:off x="1434846" y="3345942"/>
              <a:ext cx="4982210" cy="1818639"/>
            </a:xfrm>
            <a:custGeom>
              <a:avLst/>
              <a:gdLst/>
              <a:ahLst/>
              <a:cxnLst/>
              <a:rect l="l" t="t" r="r" b="b"/>
              <a:pathLst>
                <a:path w="4982210" h="1818639">
                  <a:moveTo>
                    <a:pt x="0" y="1075944"/>
                  </a:moveTo>
                  <a:lnTo>
                    <a:pt x="131063" y="993648"/>
                  </a:lnTo>
                  <a:lnTo>
                    <a:pt x="262128" y="955548"/>
                  </a:lnTo>
                  <a:lnTo>
                    <a:pt x="393191" y="862584"/>
                  </a:lnTo>
                  <a:lnTo>
                    <a:pt x="524255" y="864108"/>
                  </a:lnTo>
                  <a:lnTo>
                    <a:pt x="655320" y="992124"/>
                  </a:lnTo>
                  <a:lnTo>
                    <a:pt x="786384" y="993648"/>
                  </a:lnTo>
                  <a:lnTo>
                    <a:pt x="917447" y="1085088"/>
                  </a:lnTo>
                  <a:lnTo>
                    <a:pt x="1048511" y="1016508"/>
                  </a:lnTo>
                  <a:lnTo>
                    <a:pt x="1179576" y="1071372"/>
                  </a:lnTo>
                  <a:lnTo>
                    <a:pt x="1310640" y="1011936"/>
                  </a:lnTo>
                  <a:lnTo>
                    <a:pt x="1441704" y="938784"/>
                  </a:lnTo>
                  <a:lnTo>
                    <a:pt x="1572767" y="1002792"/>
                  </a:lnTo>
                  <a:lnTo>
                    <a:pt x="1703831" y="1149096"/>
                  </a:lnTo>
                  <a:lnTo>
                    <a:pt x="1834895" y="1577340"/>
                  </a:lnTo>
                  <a:lnTo>
                    <a:pt x="1965959" y="1818132"/>
                  </a:lnTo>
                  <a:lnTo>
                    <a:pt x="2098548" y="1629156"/>
                  </a:lnTo>
                  <a:lnTo>
                    <a:pt x="2229612" y="1427988"/>
                  </a:lnTo>
                  <a:lnTo>
                    <a:pt x="2360676" y="1368552"/>
                  </a:lnTo>
                  <a:lnTo>
                    <a:pt x="2491740" y="1341120"/>
                  </a:lnTo>
                  <a:lnTo>
                    <a:pt x="2622804" y="1414272"/>
                  </a:lnTo>
                  <a:lnTo>
                    <a:pt x="2753867" y="1426464"/>
                  </a:lnTo>
                  <a:lnTo>
                    <a:pt x="2884931" y="1380744"/>
                  </a:lnTo>
                  <a:lnTo>
                    <a:pt x="3015995" y="1249680"/>
                  </a:lnTo>
                  <a:lnTo>
                    <a:pt x="3147059" y="1159764"/>
                  </a:lnTo>
                  <a:lnTo>
                    <a:pt x="3278124" y="1025652"/>
                  </a:lnTo>
                  <a:lnTo>
                    <a:pt x="3409188" y="964692"/>
                  </a:lnTo>
                  <a:lnTo>
                    <a:pt x="3540252" y="981456"/>
                  </a:lnTo>
                  <a:lnTo>
                    <a:pt x="3671316" y="908304"/>
                  </a:lnTo>
                  <a:lnTo>
                    <a:pt x="3802379" y="830580"/>
                  </a:lnTo>
                  <a:lnTo>
                    <a:pt x="3933443" y="794004"/>
                  </a:lnTo>
                  <a:lnTo>
                    <a:pt x="4064507" y="870204"/>
                  </a:lnTo>
                  <a:lnTo>
                    <a:pt x="4195571" y="801624"/>
                  </a:lnTo>
                  <a:lnTo>
                    <a:pt x="4326636" y="637032"/>
                  </a:lnTo>
                  <a:lnTo>
                    <a:pt x="4457700" y="678180"/>
                  </a:lnTo>
                  <a:lnTo>
                    <a:pt x="4588764" y="810768"/>
                  </a:lnTo>
                  <a:lnTo>
                    <a:pt x="4719828" y="573024"/>
                  </a:lnTo>
                  <a:lnTo>
                    <a:pt x="4850892" y="373380"/>
                  </a:lnTo>
                  <a:lnTo>
                    <a:pt x="4981956" y="0"/>
                  </a:lnTo>
                </a:path>
              </a:pathLst>
            </a:custGeom>
            <a:ln w="381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34846" y="3647694"/>
              <a:ext cx="4982210" cy="1094740"/>
            </a:xfrm>
            <a:custGeom>
              <a:avLst/>
              <a:gdLst/>
              <a:ahLst/>
              <a:cxnLst/>
              <a:rect l="l" t="t" r="r" b="b"/>
              <a:pathLst>
                <a:path w="4982210" h="1094739">
                  <a:moveTo>
                    <a:pt x="0" y="688848"/>
                  </a:moveTo>
                  <a:lnTo>
                    <a:pt x="0" y="688848"/>
                  </a:lnTo>
                  <a:lnTo>
                    <a:pt x="1310640" y="688848"/>
                  </a:lnTo>
                  <a:lnTo>
                    <a:pt x="1441704" y="688848"/>
                  </a:lnTo>
                </a:path>
                <a:path w="4982210" h="1094739">
                  <a:moveTo>
                    <a:pt x="1572767" y="1094232"/>
                  </a:moveTo>
                  <a:lnTo>
                    <a:pt x="1572767" y="1094232"/>
                  </a:lnTo>
                  <a:lnTo>
                    <a:pt x="2884931" y="1094232"/>
                  </a:lnTo>
                  <a:lnTo>
                    <a:pt x="3015995" y="1094232"/>
                  </a:lnTo>
                </a:path>
                <a:path w="4982210" h="1094739">
                  <a:moveTo>
                    <a:pt x="3147059" y="566928"/>
                  </a:moveTo>
                  <a:lnTo>
                    <a:pt x="3147059" y="566928"/>
                  </a:lnTo>
                  <a:lnTo>
                    <a:pt x="4457700" y="566928"/>
                  </a:lnTo>
                  <a:lnTo>
                    <a:pt x="4588764" y="566928"/>
                  </a:lnTo>
                </a:path>
                <a:path w="4982210" h="1094739">
                  <a:moveTo>
                    <a:pt x="4719828" y="0"/>
                  </a:moveTo>
                  <a:lnTo>
                    <a:pt x="4850892" y="0"/>
                  </a:lnTo>
                  <a:lnTo>
                    <a:pt x="4981956" y="0"/>
                  </a:lnTo>
                </a:path>
              </a:pathLst>
            </a:custGeom>
            <a:ln w="25400">
              <a:solidFill>
                <a:srgbClr val="00809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61310" y="2393442"/>
              <a:ext cx="3163570" cy="3225800"/>
            </a:xfrm>
            <a:custGeom>
              <a:avLst/>
              <a:gdLst/>
              <a:ahLst/>
              <a:cxnLst/>
              <a:rect l="l" t="t" r="r" b="b"/>
              <a:pathLst>
                <a:path w="3163570" h="3225800">
                  <a:moveTo>
                    <a:pt x="3154679" y="0"/>
                  </a:moveTo>
                  <a:lnTo>
                    <a:pt x="3163189" y="3225800"/>
                  </a:lnTo>
                </a:path>
                <a:path w="3163570" h="3225800">
                  <a:moveTo>
                    <a:pt x="1572767" y="0"/>
                  </a:moveTo>
                  <a:lnTo>
                    <a:pt x="1581277" y="3225800"/>
                  </a:lnTo>
                </a:path>
                <a:path w="3163570" h="3225800">
                  <a:moveTo>
                    <a:pt x="0" y="0"/>
                  </a:moveTo>
                  <a:lnTo>
                    <a:pt x="8508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626870" y="2950591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 marL="190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64,2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55442" y="3525774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 marL="2540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41,8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0554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154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4561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4177" y="5627370"/>
            <a:ext cx="6165850" cy="0"/>
          </a:xfrm>
          <a:custGeom>
            <a:avLst/>
            <a:gdLst/>
            <a:ahLst/>
            <a:cxnLst/>
            <a:rect l="l" t="t" r="r" b="b"/>
            <a:pathLst>
              <a:path w="6165850" h="0">
                <a:moveTo>
                  <a:pt x="6165723" y="0"/>
                </a:moveTo>
                <a:lnTo>
                  <a:pt x="0" y="0"/>
                </a:lnTo>
              </a:path>
            </a:pathLst>
          </a:custGeom>
          <a:ln w="22225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671186" y="2980181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190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70,9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37859" y="2399156"/>
            <a:ext cx="11976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Enero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Marz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o 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8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102,2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1581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12489" y="1462532"/>
            <a:ext cx="690880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Br</a:t>
            </a:r>
            <a:r>
              <a:rPr dirty="0" sz="2000" spc="5" b="1">
                <a:solidFill>
                  <a:srgbClr val="5A5A5A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nt</a:t>
            </a:r>
            <a:endParaRPr sz="20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464646"/>
                </a:solidFill>
                <a:latin typeface="Arial MT"/>
                <a:cs typeface="Arial MT"/>
              </a:rPr>
              <a:t>$/barril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8300" y="166243"/>
            <a:ext cx="3043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solidFill>
                  <a:srgbClr val="FF9F0E"/>
                </a:solidFill>
                <a:latin typeface="Tahoma"/>
                <a:cs typeface="Tahoma"/>
              </a:rPr>
              <a:t>01.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no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oe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onóm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300" y="455803"/>
            <a:ext cx="3106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4"/>
              <a:t>Evolu</a:t>
            </a:r>
            <a:r>
              <a:rPr dirty="0" spc="-125"/>
              <a:t>c</a:t>
            </a:r>
            <a:r>
              <a:rPr dirty="0" spc="-170"/>
              <a:t>ión</a:t>
            </a:r>
            <a:r>
              <a:rPr dirty="0" spc="-160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235"/>
              <a:t>p</a:t>
            </a:r>
            <a:r>
              <a:rPr dirty="0" spc="-204"/>
              <a:t>r</a:t>
            </a:r>
            <a:r>
              <a:rPr dirty="0" spc="-105"/>
              <a:t>ecios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6706006"/>
            <a:ext cx="13109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Significativo</a:t>
            </a:r>
            <a:r>
              <a:rPr dirty="0" sz="2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aumento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precio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gas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Europa,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se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trasladó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mercado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electricidad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7333" y="1462532"/>
            <a:ext cx="901700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Mibgas</a:t>
            </a:r>
            <a:endParaRPr sz="20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1400" spc="-125">
                <a:solidFill>
                  <a:srgbClr val="464646"/>
                </a:solidFill>
                <a:latin typeface="Arial MT"/>
                <a:cs typeface="Arial MT"/>
              </a:rPr>
              <a:t>€/MWh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3350" y="1462532"/>
            <a:ext cx="3030855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Pool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eléctrico</a:t>
            </a:r>
            <a:r>
              <a:rPr dirty="0" sz="2000" spc="-5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España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spc="-125">
                <a:solidFill>
                  <a:srgbClr val="5A5A5A"/>
                </a:solidFill>
                <a:latin typeface="Arial MT"/>
                <a:cs typeface="Arial MT"/>
              </a:rPr>
              <a:t>€/MWh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25194" y="3295904"/>
            <a:ext cx="5010785" cy="2172335"/>
            <a:chOff x="1425194" y="3295904"/>
            <a:chExt cx="5010785" cy="2172335"/>
          </a:xfrm>
        </p:grpSpPr>
        <p:sp>
          <p:nvSpPr>
            <p:cNvPr id="12" name="object 12"/>
            <p:cNvSpPr/>
            <p:nvPr/>
          </p:nvSpPr>
          <p:spPr>
            <a:xfrm>
              <a:off x="1437894" y="3308604"/>
              <a:ext cx="4958715" cy="2146935"/>
            </a:xfrm>
            <a:custGeom>
              <a:avLst/>
              <a:gdLst/>
              <a:ahLst/>
              <a:cxnLst/>
              <a:rect l="l" t="t" r="r" b="b"/>
              <a:pathLst>
                <a:path w="4958715" h="2146935">
                  <a:moveTo>
                    <a:pt x="0" y="1759458"/>
                  </a:moveTo>
                  <a:lnTo>
                    <a:pt x="131064" y="1844802"/>
                  </a:lnTo>
                  <a:lnTo>
                    <a:pt x="262128" y="1899666"/>
                  </a:lnTo>
                  <a:lnTo>
                    <a:pt x="393192" y="1917954"/>
                  </a:lnTo>
                  <a:lnTo>
                    <a:pt x="524256" y="1968246"/>
                  </a:lnTo>
                  <a:lnTo>
                    <a:pt x="655319" y="1988058"/>
                  </a:lnTo>
                  <a:lnTo>
                    <a:pt x="787907" y="1980438"/>
                  </a:lnTo>
                  <a:lnTo>
                    <a:pt x="918972" y="2017014"/>
                  </a:lnTo>
                  <a:lnTo>
                    <a:pt x="1050036" y="2021586"/>
                  </a:lnTo>
                  <a:lnTo>
                    <a:pt x="1181100" y="1995678"/>
                  </a:lnTo>
                  <a:lnTo>
                    <a:pt x="1312164" y="1989582"/>
                  </a:lnTo>
                  <a:lnTo>
                    <a:pt x="1443228" y="2017014"/>
                  </a:lnTo>
                  <a:lnTo>
                    <a:pt x="1574292" y="2020062"/>
                  </a:lnTo>
                  <a:lnTo>
                    <a:pt x="1705356" y="2058162"/>
                  </a:lnTo>
                  <a:lnTo>
                    <a:pt x="1836420" y="2082546"/>
                  </a:lnTo>
                  <a:lnTo>
                    <a:pt x="1967483" y="2105406"/>
                  </a:lnTo>
                  <a:lnTo>
                    <a:pt x="2098547" y="2146554"/>
                  </a:lnTo>
                  <a:lnTo>
                    <a:pt x="2229611" y="2126742"/>
                  </a:lnTo>
                  <a:lnTo>
                    <a:pt x="2360676" y="2128266"/>
                  </a:lnTo>
                  <a:lnTo>
                    <a:pt x="2491740" y="2070354"/>
                  </a:lnTo>
                  <a:lnTo>
                    <a:pt x="2624328" y="2029206"/>
                  </a:lnTo>
                  <a:lnTo>
                    <a:pt x="2755392" y="1991106"/>
                  </a:lnTo>
                  <a:lnTo>
                    <a:pt x="2886456" y="1974342"/>
                  </a:lnTo>
                  <a:lnTo>
                    <a:pt x="3017520" y="1901190"/>
                  </a:lnTo>
                  <a:lnTo>
                    <a:pt x="3148584" y="1722882"/>
                  </a:lnTo>
                  <a:lnTo>
                    <a:pt x="3279648" y="1924050"/>
                  </a:lnTo>
                  <a:lnTo>
                    <a:pt x="3410711" y="1913382"/>
                  </a:lnTo>
                  <a:lnTo>
                    <a:pt x="3541776" y="1841754"/>
                  </a:lnTo>
                  <a:lnTo>
                    <a:pt x="3672840" y="1767078"/>
                  </a:lnTo>
                  <a:lnTo>
                    <a:pt x="3803904" y="1692402"/>
                  </a:lnTo>
                  <a:lnTo>
                    <a:pt x="3934968" y="1540002"/>
                  </a:lnTo>
                  <a:lnTo>
                    <a:pt x="4066031" y="1383030"/>
                  </a:lnTo>
                  <a:lnTo>
                    <a:pt x="4197096" y="1002030"/>
                  </a:lnTo>
                  <a:lnTo>
                    <a:pt x="4328159" y="532638"/>
                  </a:lnTo>
                  <a:lnTo>
                    <a:pt x="4460748" y="625601"/>
                  </a:lnTo>
                  <a:lnTo>
                    <a:pt x="4591811" y="55625"/>
                  </a:lnTo>
                  <a:lnTo>
                    <a:pt x="4722876" y="628650"/>
                  </a:lnTo>
                  <a:lnTo>
                    <a:pt x="4853940" y="672846"/>
                  </a:lnTo>
                  <a:lnTo>
                    <a:pt x="4958577" y="0"/>
                  </a:lnTo>
                </a:path>
              </a:pathLst>
            </a:custGeom>
            <a:ln w="254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37894" y="3685794"/>
              <a:ext cx="4985385" cy="1676400"/>
            </a:xfrm>
            <a:custGeom>
              <a:avLst/>
              <a:gdLst/>
              <a:ahLst/>
              <a:cxnLst/>
              <a:rect l="l" t="t" r="r" b="b"/>
              <a:pathLst>
                <a:path w="4985385" h="1676400">
                  <a:moveTo>
                    <a:pt x="0" y="1572768"/>
                  </a:moveTo>
                  <a:lnTo>
                    <a:pt x="0" y="1572768"/>
                  </a:lnTo>
                  <a:lnTo>
                    <a:pt x="1312164" y="1572768"/>
                  </a:lnTo>
                  <a:lnTo>
                    <a:pt x="1443228" y="1572768"/>
                  </a:lnTo>
                </a:path>
                <a:path w="4985385" h="1676400">
                  <a:moveTo>
                    <a:pt x="1574292" y="1676400"/>
                  </a:moveTo>
                  <a:lnTo>
                    <a:pt x="1574292" y="1676400"/>
                  </a:lnTo>
                  <a:lnTo>
                    <a:pt x="2886456" y="1676400"/>
                  </a:lnTo>
                  <a:lnTo>
                    <a:pt x="3017520" y="1676400"/>
                  </a:lnTo>
                </a:path>
                <a:path w="4985385" h="1676400">
                  <a:moveTo>
                    <a:pt x="3148584" y="955548"/>
                  </a:moveTo>
                  <a:lnTo>
                    <a:pt x="3148584" y="955548"/>
                  </a:lnTo>
                  <a:lnTo>
                    <a:pt x="4460748" y="955548"/>
                  </a:lnTo>
                  <a:lnTo>
                    <a:pt x="4591811" y="955548"/>
                  </a:lnTo>
                </a:path>
                <a:path w="4985385" h="1676400">
                  <a:moveTo>
                    <a:pt x="4722876" y="0"/>
                  </a:moveTo>
                  <a:lnTo>
                    <a:pt x="4853940" y="0"/>
                  </a:lnTo>
                  <a:lnTo>
                    <a:pt x="4985004" y="0"/>
                  </a:lnTo>
                </a:path>
              </a:pathLst>
            </a:custGeom>
            <a:ln w="25400">
              <a:solidFill>
                <a:srgbClr val="0085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221721" y="3107690"/>
            <a:ext cx="5021580" cy="2032635"/>
            <a:chOff x="10221721" y="3107690"/>
            <a:chExt cx="5021580" cy="2032635"/>
          </a:xfrm>
        </p:grpSpPr>
        <p:sp>
          <p:nvSpPr>
            <p:cNvPr id="15" name="object 15"/>
            <p:cNvSpPr/>
            <p:nvPr/>
          </p:nvSpPr>
          <p:spPr>
            <a:xfrm>
              <a:off x="10234421" y="3120390"/>
              <a:ext cx="4996180" cy="2007235"/>
            </a:xfrm>
            <a:custGeom>
              <a:avLst/>
              <a:gdLst/>
              <a:ahLst/>
              <a:cxnLst/>
              <a:rect l="l" t="t" r="r" b="b"/>
              <a:pathLst>
                <a:path w="4996180" h="2007235">
                  <a:moveTo>
                    <a:pt x="0" y="1671828"/>
                  </a:moveTo>
                  <a:lnTo>
                    <a:pt x="131063" y="1732788"/>
                  </a:lnTo>
                  <a:lnTo>
                    <a:pt x="262127" y="1770888"/>
                  </a:lnTo>
                  <a:lnTo>
                    <a:pt x="393192" y="1758696"/>
                  </a:lnTo>
                  <a:lnTo>
                    <a:pt x="525779" y="1773936"/>
                  </a:lnTo>
                  <a:lnTo>
                    <a:pt x="656844" y="1783080"/>
                  </a:lnTo>
                  <a:lnTo>
                    <a:pt x="787907" y="1751076"/>
                  </a:lnTo>
                  <a:lnTo>
                    <a:pt x="920496" y="1799844"/>
                  </a:lnTo>
                  <a:lnTo>
                    <a:pt x="1051559" y="1822704"/>
                  </a:lnTo>
                  <a:lnTo>
                    <a:pt x="1182624" y="1783080"/>
                  </a:lnTo>
                  <a:lnTo>
                    <a:pt x="1313687" y="1821180"/>
                  </a:lnTo>
                  <a:lnTo>
                    <a:pt x="1446276" y="1885188"/>
                  </a:lnTo>
                  <a:lnTo>
                    <a:pt x="1577339" y="1830324"/>
                  </a:lnTo>
                  <a:lnTo>
                    <a:pt x="1708403" y="1868424"/>
                  </a:lnTo>
                  <a:lnTo>
                    <a:pt x="1839468" y="1930908"/>
                  </a:lnTo>
                  <a:lnTo>
                    <a:pt x="1972055" y="2007108"/>
                  </a:lnTo>
                  <a:lnTo>
                    <a:pt x="2103120" y="1979676"/>
                  </a:lnTo>
                  <a:lnTo>
                    <a:pt x="2234183" y="1909572"/>
                  </a:lnTo>
                  <a:lnTo>
                    <a:pt x="2365248" y="1879092"/>
                  </a:lnTo>
                  <a:lnTo>
                    <a:pt x="2497835" y="1866900"/>
                  </a:lnTo>
                  <a:lnTo>
                    <a:pt x="2628900" y="1822704"/>
                  </a:lnTo>
                  <a:lnTo>
                    <a:pt x="2759963" y="1863852"/>
                  </a:lnTo>
                  <a:lnTo>
                    <a:pt x="2891028" y="1822704"/>
                  </a:lnTo>
                  <a:lnTo>
                    <a:pt x="3023616" y="1822704"/>
                  </a:lnTo>
                  <a:lnTo>
                    <a:pt x="3154679" y="1685544"/>
                  </a:lnTo>
                  <a:lnTo>
                    <a:pt x="3285743" y="1924812"/>
                  </a:lnTo>
                  <a:lnTo>
                    <a:pt x="3418331" y="1796796"/>
                  </a:lnTo>
                  <a:lnTo>
                    <a:pt x="3549395" y="1648968"/>
                  </a:lnTo>
                  <a:lnTo>
                    <a:pt x="3680460" y="1633728"/>
                  </a:lnTo>
                  <a:lnTo>
                    <a:pt x="3811524" y="1510284"/>
                  </a:lnTo>
                  <a:lnTo>
                    <a:pt x="3944112" y="1441704"/>
                  </a:lnTo>
                  <a:lnTo>
                    <a:pt x="4075176" y="1339596"/>
                  </a:lnTo>
                  <a:lnTo>
                    <a:pt x="4206239" y="960119"/>
                  </a:lnTo>
                  <a:lnTo>
                    <a:pt x="4337304" y="627888"/>
                  </a:lnTo>
                  <a:lnTo>
                    <a:pt x="4469891" y="678180"/>
                  </a:lnTo>
                  <a:lnTo>
                    <a:pt x="4600956" y="332232"/>
                  </a:lnTo>
                  <a:lnTo>
                    <a:pt x="4732020" y="615696"/>
                  </a:lnTo>
                  <a:lnTo>
                    <a:pt x="4863083" y="627888"/>
                  </a:lnTo>
                  <a:lnTo>
                    <a:pt x="4995672" y="0"/>
                  </a:lnTo>
                </a:path>
              </a:pathLst>
            </a:custGeom>
            <a:ln w="254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234421" y="3534918"/>
              <a:ext cx="4996180" cy="1469390"/>
            </a:xfrm>
            <a:custGeom>
              <a:avLst/>
              <a:gdLst/>
              <a:ahLst/>
              <a:cxnLst/>
              <a:rect l="l" t="t" r="r" b="b"/>
              <a:pathLst>
                <a:path w="4996180" h="1469389">
                  <a:moveTo>
                    <a:pt x="0" y="1365504"/>
                  </a:moveTo>
                  <a:lnTo>
                    <a:pt x="0" y="1365504"/>
                  </a:lnTo>
                  <a:lnTo>
                    <a:pt x="1313687" y="1365504"/>
                  </a:lnTo>
                  <a:lnTo>
                    <a:pt x="1446276" y="1365504"/>
                  </a:lnTo>
                </a:path>
                <a:path w="4996180" h="1469389">
                  <a:moveTo>
                    <a:pt x="1577339" y="1469136"/>
                  </a:moveTo>
                  <a:lnTo>
                    <a:pt x="1577339" y="1469136"/>
                  </a:lnTo>
                  <a:lnTo>
                    <a:pt x="2891028" y="1469136"/>
                  </a:lnTo>
                  <a:lnTo>
                    <a:pt x="3023616" y="1469136"/>
                  </a:lnTo>
                </a:path>
                <a:path w="4996180" h="1469389">
                  <a:moveTo>
                    <a:pt x="3154679" y="883920"/>
                  </a:moveTo>
                  <a:lnTo>
                    <a:pt x="3154679" y="883920"/>
                  </a:lnTo>
                  <a:lnTo>
                    <a:pt x="4469891" y="883920"/>
                  </a:lnTo>
                  <a:lnTo>
                    <a:pt x="4600956" y="883920"/>
                  </a:lnTo>
                </a:path>
                <a:path w="4996180" h="1469389">
                  <a:moveTo>
                    <a:pt x="4732020" y="0"/>
                  </a:moveTo>
                  <a:lnTo>
                    <a:pt x="4863083" y="0"/>
                  </a:lnTo>
                  <a:lnTo>
                    <a:pt x="4995672" y="0"/>
                  </a:lnTo>
                </a:path>
              </a:pathLst>
            </a:custGeom>
            <a:ln w="25400">
              <a:solidFill>
                <a:srgbClr val="00859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582038" y="4386453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15,5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801" y="4583938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10,2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08703" y="3859529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190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47,0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03696" y="2499487"/>
            <a:ext cx="11976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Enero</a:t>
            </a:r>
            <a:r>
              <a:rPr dirty="0" sz="1600" spc="-10">
                <a:solidFill>
                  <a:srgbClr val="5C4E44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Marz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o 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85"/>
              </a:lnSpc>
            </a:pP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95,8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99903" y="4105402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47,7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29109" y="4240225"/>
            <a:ext cx="1086485" cy="572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34,0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96670" y="3399790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111,4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7112" y="2640837"/>
            <a:ext cx="11976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Enero</a:t>
            </a:r>
            <a:r>
              <a:rPr dirty="0" sz="1600" spc="-10">
                <a:solidFill>
                  <a:srgbClr val="5C4E44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Mar</a:t>
            </a:r>
            <a:r>
              <a:rPr dirty="0" sz="1600">
                <a:solidFill>
                  <a:srgbClr val="5C4E44"/>
                </a:solidFill>
                <a:latin typeface="Arial MT"/>
                <a:cs typeface="Arial MT"/>
              </a:rPr>
              <a:t>z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o 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 marL="1270">
              <a:lnSpc>
                <a:spcPts val="238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228,4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00554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154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4561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24177" y="2380742"/>
            <a:ext cx="6165850" cy="3258185"/>
            <a:chOff x="1424177" y="2380742"/>
            <a:chExt cx="6165850" cy="3258185"/>
          </a:xfrm>
        </p:grpSpPr>
        <p:sp>
          <p:nvSpPr>
            <p:cNvPr id="29" name="object 29"/>
            <p:cNvSpPr/>
            <p:nvPr/>
          </p:nvSpPr>
          <p:spPr>
            <a:xfrm>
              <a:off x="1424177" y="5627370"/>
              <a:ext cx="6165850" cy="0"/>
            </a:xfrm>
            <a:custGeom>
              <a:avLst/>
              <a:gdLst/>
              <a:ahLst/>
              <a:cxnLst/>
              <a:rect l="l" t="t" r="r" b="b"/>
              <a:pathLst>
                <a:path w="6165850" h="0">
                  <a:moveTo>
                    <a:pt x="6165723" y="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61310" y="2393442"/>
              <a:ext cx="3163570" cy="3225800"/>
            </a:xfrm>
            <a:custGeom>
              <a:avLst/>
              <a:gdLst/>
              <a:ahLst/>
              <a:cxnLst/>
              <a:rect l="l" t="t" r="r" b="b"/>
              <a:pathLst>
                <a:path w="3163570" h="3225800">
                  <a:moveTo>
                    <a:pt x="3154679" y="0"/>
                  </a:moveTo>
                  <a:lnTo>
                    <a:pt x="3163189" y="3225800"/>
                  </a:lnTo>
                </a:path>
                <a:path w="3163570" h="3225800">
                  <a:moveTo>
                    <a:pt x="1572767" y="0"/>
                  </a:moveTo>
                  <a:lnTo>
                    <a:pt x="1581277" y="3225800"/>
                  </a:lnTo>
                </a:path>
                <a:path w="3163570" h="3225800">
                  <a:moveTo>
                    <a:pt x="0" y="0"/>
                  </a:moveTo>
                  <a:lnTo>
                    <a:pt x="8508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61581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214609" y="2380742"/>
            <a:ext cx="6167120" cy="3256279"/>
            <a:chOff x="10214609" y="2380742"/>
            <a:chExt cx="6167120" cy="3256279"/>
          </a:xfrm>
        </p:grpSpPr>
        <p:sp>
          <p:nvSpPr>
            <p:cNvPr id="33" name="object 33"/>
            <p:cNvSpPr/>
            <p:nvPr/>
          </p:nvSpPr>
          <p:spPr>
            <a:xfrm>
              <a:off x="10214609" y="5625846"/>
              <a:ext cx="6167120" cy="0"/>
            </a:xfrm>
            <a:custGeom>
              <a:avLst/>
              <a:gdLst/>
              <a:ahLst/>
              <a:cxnLst/>
              <a:rect l="l" t="t" r="r" b="b"/>
              <a:pathLst>
                <a:path w="6167119" h="0">
                  <a:moveTo>
                    <a:pt x="6166738" y="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666981" y="2393442"/>
              <a:ext cx="3168015" cy="3225800"/>
            </a:xfrm>
            <a:custGeom>
              <a:avLst/>
              <a:gdLst/>
              <a:ahLst/>
              <a:cxnLst/>
              <a:rect l="l" t="t" r="r" b="b"/>
              <a:pathLst>
                <a:path w="3168015" h="3225800">
                  <a:moveTo>
                    <a:pt x="3159252" y="0"/>
                  </a:moveTo>
                  <a:lnTo>
                    <a:pt x="3167760" y="3225800"/>
                  </a:lnTo>
                </a:path>
                <a:path w="3168015" h="3225800">
                  <a:moveTo>
                    <a:pt x="1580387" y="0"/>
                  </a:moveTo>
                  <a:lnTo>
                    <a:pt x="1588897" y="3225800"/>
                  </a:lnTo>
                </a:path>
                <a:path w="3168015" h="3225800">
                  <a:moveTo>
                    <a:pt x="0" y="0"/>
                  </a:moveTo>
                  <a:lnTo>
                    <a:pt x="8509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756518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87504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884402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404337" y="5671566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201137" y="2231898"/>
            <a:ext cx="11976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Enero</a:t>
            </a:r>
            <a:r>
              <a:rPr dirty="0" sz="1600" spc="-10">
                <a:solidFill>
                  <a:srgbClr val="5C4E44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Marz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o 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8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6,8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166243"/>
            <a:ext cx="3043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solidFill>
                  <a:srgbClr val="FF9F0E"/>
                </a:solidFill>
                <a:latin typeface="Tahoma"/>
                <a:cs typeface="Tahoma"/>
              </a:rPr>
              <a:t>01.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no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oe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onóm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300" y="455803"/>
            <a:ext cx="5197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20"/>
              <a:t>T</a:t>
            </a:r>
            <a:r>
              <a:rPr dirty="0" spc="-150"/>
              <a:t>i</a:t>
            </a:r>
            <a:r>
              <a:rPr dirty="0" spc="-150"/>
              <a:t>po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85"/>
              <a:t>ca</a:t>
            </a:r>
            <a:r>
              <a:rPr dirty="0" spc="-130"/>
              <a:t>m</a:t>
            </a:r>
            <a:r>
              <a:rPr dirty="0" spc="-165"/>
              <a:t>bio</a:t>
            </a:r>
            <a:r>
              <a:rPr dirty="0" spc="-175"/>
              <a:t> </a:t>
            </a:r>
            <a:r>
              <a:rPr dirty="0" spc="-75"/>
              <a:t>y</a:t>
            </a:r>
            <a:r>
              <a:rPr dirty="0" spc="-170"/>
              <a:t> </a:t>
            </a:r>
            <a:r>
              <a:rPr dirty="0" spc="-120"/>
              <a:t>m</a:t>
            </a:r>
            <a:r>
              <a:rPr dirty="0" spc="-70"/>
              <a:t>a</a:t>
            </a:r>
            <a:r>
              <a:rPr dirty="0" spc="-275"/>
              <a:t>r</a:t>
            </a:r>
            <a:r>
              <a:rPr dirty="0" spc="-105"/>
              <a:t>gen</a:t>
            </a:r>
            <a:r>
              <a:rPr dirty="0" spc="-175"/>
              <a:t> </a:t>
            </a:r>
            <a:r>
              <a:rPr dirty="0" spc="-175"/>
              <a:t>d</a:t>
            </a:r>
            <a:r>
              <a:rPr dirty="0" spc="-190"/>
              <a:t>e</a:t>
            </a:r>
            <a:r>
              <a:rPr dirty="0" spc="-175"/>
              <a:t> </a:t>
            </a:r>
            <a:r>
              <a:rPr dirty="0" spc="-280"/>
              <a:t>r</a:t>
            </a:r>
            <a:r>
              <a:rPr dirty="0" spc="-150"/>
              <a:t>efino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9740" y="6688632"/>
            <a:ext cx="111817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indicador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 margen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refino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recuperó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niveles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prepandemia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periodo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04373" y="2937764"/>
            <a:ext cx="5176520" cy="2548890"/>
            <a:chOff x="10104373" y="2937764"/>
            <a:chExt cx="5176520" cy="2548890"/>
          </a:xfrm>
        </p:grpSpPr>
        <p:sp>
          <p:nvSpPr>
            <p:cNvPr id="11" name="object 11"/>
            <p:cNvSpPr/>
            <p:nvPr/>
          </p:nvSpPr>
          <p:spPr>
            <a:xfrm>
              <a:off x="10117073" y="2950464"/>
              <a:ext cx="5077460" cy="2523490"/>
            </a:xfrm>
            <a:custGeom>
              <a:avLst/>
              <a:gdLst/>
              <a:ahLst/>
              <a:cxnLst/>
              <a:rect l="l" t="t" r="r" b="b"/>
              <a:pathLst>
                <a:path w="5077459" h="2523490">
                  <a:moveTo>
                    <a:pt x="0" y="901446"/>
                  </a:moveTo>
                  <a:lnTo>
                    <a:pt x="135635" y="785622"/>
                  </a:lnTo>
                  <a:lnTo>
                    <a:pt x="271272" y="712470"/>
                  </a:lnTo>
                  <a:lnTo>
                    <a:pt x="406907" y="1168145"/>
                  </a:lnTo>
                  <a:lnTo>
                    <a:pt x="542544" y="1273302"/>
                  </a:lnTo>
                  <a:lnTo>
                    <a:pt x="678179" y="1540002"/>
                  </a:lnTo>
                  <a:lnTo>
                    <a:pt x="813816" y="744474"/>
                  </a:lnTo>
                  <a:lnTo>
                    <a:pt x="949451" y="319277"/>
                  </a:lnTo>
                  <a:lnTo>
                    <a:pt x="1083564" y="1221486"/>
                  </a:lnTo>
                  <a:lnTo>
                    <a:pt x="1219200" y="124206"/>
                  </a:lnTo>
                  <a:lnTo>
                    <a:pt x="1354835" y="557022"/>
                  </a:lnTo>
                  <a:lnTo>
                    <a:pt x="1490472" y="1416558"/>
                  </a:lnTo>
                  <a:lnTo>
                    <a:pt x="1626107" y="1428750"/>
                  </a:lnTo>
                  <a:lnTo>
                    <a:pt x="1761744" y="779526"/>
                  </a:lnTo>
                  <a:lnTo>
                    <a:pt x="1897379" y="633222"/>
                  </a:lnTo>
                  <a:lnTo>
                    <a:pt x="2033016" y="770382"/>
                  </a:lnTo>
                  <a:lnTo>
                    <a:pt x="2168652" y="1703070"/>
                  </a:lnTo>
                  <a:lnTo>
                    <a:pt x="2304287" y="2045970"/>
                  </a:lnTo>
                  <a:lnTo>
                    <a:pt x="2439924" y="2093214"/>
                  </a:lnTo>
                  <a:lnTo>
                    <a:pt x="2575559" y="2522982"/>
                  </a:lnTo>
                  <a:lnTo>
                    <a:pt x="2711196" y="2452878"/>
                  </a:lnTo>
                  <a:lnTo>
                    <a:pt x="2846831" y="1890522"/>
                  </a:lnTo>
                  <a:lnTo>
                    <a:pt x="2982468" y="2122170"/>
                  </a:lnTo>
                  <a:lnTo>
                    <a:pt x="3118104" y="2151126"/>
                  </a:lnTo>
                  <a:lnTo>
                    <a:pt x="3253739" y="2224278"/>
                  </a:lnTo>
                  <a:lnTo>
                    <a:pt x="3389376" y="2166366"/>
                  </a:lnTo>
                  <a:lnTo>
                    <a:pt x="3523487" y="2428494"/>
                  </a:lnTo>
                  <a:lnTo>
                    <a:pt x="3659124" y="1931670"/>
                  </a:lnTo>
                  <a:lnTo>
                    <a:pt x="3794760" y="1785366"/>
                  </a:lnTo>
                  <a:lnTo>
                    <a:pt x="3930395" y="1960626"/>
                  </a:lnTo>
                  <a:lnTo>
                    <a:pt x="4066031" y="1873758"/>
                  </a:lnTo>
                  <a:lnTo>
                    <a:pt x="4201668" y="1346454"/>
                  </a:lnTo>
                  <a:lnTo>
                    <a:pt x="4337304" y="995934"/>
                  </a:lnTo>
                  <a:lnTo>
                    <a:pt x="4472939" y="1053846"/>
                  </a:lnTo>
                  <a:lnTo>
                    <a:pt x="4608576" y="1259586"/>
                  </a:lnTo>
                  <a:lnTo>
                    <a:pt x="4744212" y="849629"/>
                  </a:lnTo>
                  <a:lnTo>
                    <a:pt x="4879847" y="1312926"/>
                  </a:lnTo>
                  <a:lnTo>
                    <a:pt x="5015483" y="1291589"/>
                  </a:lnTo>
                  <a:lnTo>
                    <a:pt x="5076955" y="0"/>
                  </a:lnTo>
                </a:path>
              </a:pathLst>
            </a:custGeom>
            <a:ln w="254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117073" y="3298698"/>
              <a:ext cx="5151120" cy="1344295"/>
            </a:xfrm>
            <a:custGeom>
              <a:avLst/>
              <a:gdLst/>
              <a:ahLst/>
              <a:cxnLst/>
              <a:rect l="l" t="t" r="r" b="b"/>
              <a:pathLst>
                <a:path w="5151119" h="1344295">
                  <a:moveTo>
                    <a:pt x="0" y="537972"/>
                  </a:moveTo>
                  <a:lnTo>
                    <a:pt x="0" y="537972"/>
                  </a:lnTo>
                  <a:lnTo>
                    <a:pt x="1354835" y="537972"/>
                  </a:lnTo>
                  <a:lnTo>
                    <a:pt x="1490472" y="537972"/>
                  </a:lnTo>
                </a:path>
                <a:path w="5151119" h="1344295">
                  <a:moveTo>
                    <a:pt x="1626107" y="1344167"/>
                  </a:moveTo>
                  <a:lnTo>
                    <a:pt x="1626107" y="1344167"/>
                  </a:lnTo>
                  <a:lnTo>
                    <a:pt x="2982468" y="1344167"/>
                  </a:lnTo>
                  <a:lnTo>
                    <a:pt x="3118104" y="1344167"/>
                  </a:lnTo>
                </a:path>
                <a:path w="5151119" h="1344295">
                  <a:moveTo>
                    <a:pt x="3253739" y="1293876"/>
                  </a:moveTo>
                  <a:lnTo>
                    <a:pt x="3253739" y="1293876"/>
                  </a:lnTo>
                  <a:lnTo>
                    <a:pt x="4608576" y="1293876"/>
                  </a:lnTo>
                  <a:lnTo>
                    <a:pt x="4744212" y="1293876"/>
                  </a:lnTo>
                </a:path>
                <a:path w="5151119" h="1344295">
                  <a:moveTo>
                    <a:pt x="4879847" y="0"/>
                  </a:moveTo>
                  <a:lnTo>
                    <a:pt x="5015483" y="0"/>
                  </a:lnTo>
                  <a:lnTo>
                    <a:pt x="5151120" y="0"/>
                  </a:lnTo>
                </a:path>
              </a:pathLst>
            </a:custGeom>
            <a:ln w="25400">
              <a:solidFill>
                <a:srgbClr val="00809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374902" y="3857497"/>
            <a:ext cx="5086985" cy="1501140"/>
            <a:chOff x="1374902" y="3857497"/>
            <a:chExt cx="5086985" cy="1501140"/>
          </a:xfrm>
        </p:grpSpPr>
        <p:sp>
          <p:nvSpPr>
            <p:cNvPr id="14" name="object 14"/>
            <p:cNvSpPr/>
            <p:nvPr/>
          </p:nvSpPr>
          <p:spPr>
            <a:xfrm>
              <a:off x="1387602" y="3870197"/>
              <a:ext cx="5061585" cy="1475740"/>
            </a:xfrm>
            <a:custGeom>
              <a:avLst/>
              <a:gdLst/>
              <a:ahLst/>
              <a:cxnLst/>
              <a:rect l="l" t="t" r="r" b="b"/>
              <a:pathLst>
                <a:path w="5061585" h="1475739">
                  <a:moveTo>
                    <a:pt x="0" y="848867"/>
                  </a:moveTo>
                  <a:lnTo>
                    <a:pt x="134111" y="923544"/>
                  </a:lnTo>
                  <a:lnTo>
                    <a:pt x="266699" y="976883"/>
                  </a:lnTo>
                  <a:lnTo>
                    <a:pt x="399287" y="1050035"/>
                  </a:lnTo>
                  <a:lnTo>
                    <a:pt x="533399" y="1114044"/>
                  </a:lnTo>
                  <a:lnTo>
                    <a:pt x="665987" y="989076"/>
                  </a:lnTo>
                  <a:lnTo>
                    <a:pt x="800099" y="1074420"/>
                  </a:lnTo>
                  <a:lnTo>
                    <a:pt x="932687" y="1178052"/>
                  </a:lnTo>
                  <a:lnTo>
                    <a:pt x="1065275" y="1312164"/>
                  </a:lnTo>
                  <a:lnTo>
                    <a:pt x="1199387" y="1257300"/>
                  </a:lnTo>
                  <a:lnTo>
                    <a:pt x="1331975" y="1260347"/>
                  </a:lnTo>
                  <a:lnTo>
                    <a:pt x="1464564" y="1190244"/>
                  </a:lnTo>
                  <a:lnTo>
                    <a:pt x="1598675" y="1205483"/>
                  </a:lnTo>
                  <a:lnTo>
                    <a:pt x="1731264" y="1424939"/>
                  </a:lnTo>
                  <a:lnTo>
                    <a:pt x="1865376" y="1249679"/>
                  </a:lnTo>
                  <a:lnTo>
                    <a:pt x="1997964" y="1475232"/>
                  </a:lnTo>
                  <a:lnTo>
                    <a:pt x="2130552" y="1429511"/>
                  </a:lnTo>
                  <a:lnTo>
                    <a:pt x="2264664" y="1030223"/>
                  </a:lnTo>
                  <a:lnTo>
                    <a:pt x="2397252" y="798576"/>
                  </a:lnTo>
                  <a:lnTo>
                    <a:pt x="2529840" y="385571"/>
                  </a:lnTo>
                  <a:lnTo>
                    <a:pt x="2663952" y="425195"/>
                  </a:lnTo>
                  <a:lnTo>
                    <a:pt x="2796540" y="446531"/>
                  </a:lnTo>
                  <a:lnTo>
                    <a:pt x="2930652" y="371855"/>
                  </a:lnTo>
                  <a:lnTo>
                    <a:pt x="3063240" y="1524"/>
                  </a:lnTo>
                  <a:lnTo>
                    <a:pt x="3195828" y="0"/>
                  </a:lnTo>
                  <a:lnTo>
                    <a:pt x="3329940" y="83819"/>
                  </a:lnTo>
                  <a:lnTo>
                    <a:pt x="3462528" y="306323"/>
                  </a:lnTo>
                  <a:lnTo>
                    <a:pt x="3596640" y="216407"/>
                  </a:lnTo>
                  <a:lnTo>
                    <a:pt x="3729228" y="28955"/>
                  </a:lnTo>
                  <a:lnTo>
                    <a:pt x="3861816" y="138683"/>
                  </a:lnTo>
                  <a:lnTo>
                    <a:pt x="3995928" y="394715"/>
                  </a:lnTo>
                  <a:lnTo>
                    <a:pt x="4128516" y="448055"/>
                  </a:lnTo>
                  <a:lnTo>
                    <a:pt x="4261104" y="452627"/>
                  </a:lnTo>
                  <a:lnTo>
                    <a:pt x="4395216" y="641603"/>
                  </a:lnTo>
                  <a:lnTo>
                    <a:pt x="4527804" y="854963"/>
                  </a:lnTo>
                  <a:lnTo>
                    <a:pt x="4661916" y="981455"/>
                  </a:lnTo>
                  <a:lnTo>
                    <a:pt x="4794504" y="967739"/>
                  </a:lnTo>
                  <a:lnTo>
                    <a:pt x="4927092" y="931163"/>
                  </a:lnTo>
                  <a:lnTo>
                    <a:pt x="5061204" y="1295400"/>
                  </a:lnTo>
                </a:path>
              </a:pathLst>
            </a:custGeom>
            <a:ln w="254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87602" y="4287773"/>
              <a:ext cx="5061585" cy="675640"/>
            </a:xfrm>
            <a:custGeom>
              <a:avLst/>
              <a:gdLst/>
              <a:ahLst/>
              <a:cxnLst/>
              <a:rect l="l" t="t" r="r" b="b"/>
              <a:pathLst>
                <a:path w="5061585" h="675639">
                  <a:moveTo>
                    <a:pt x="0" y="675132"/>
                  </a:moveTo>
                  <a:lnTo>
                    <a:pt x="0" y="675132"/>
                  </a:lnTo>
                  <a:lnTo>
                    <a:pt x="1331975" y="675132"/>
                  </a:lnTo>
                  <a:lnTo>
                    <a:pt x="1464564" y="675132"/>
                  </a:lnTo>
                </a:path>
                <a:path w="5061585" h="675639">
                  <a:moveTo>
                    <a:pt x="1598675" y="449579"/>
                  </a:moveTo>
                  <a:lnTo>
                    <a:pt x="1598675" y="449579"/>
                  </a:lnTo>
                  <a:lnTo>
                    <a:pt x="2930652" y="449579"/>
                  </a:lnTo>
                  <a:lnTo>
                    <a:pt x="3063240" y="449579"/>
                  </a:lnTo>
                </a:path>
                <a:path w="5061585" h="675639">
                  <a:moveTo>
                    <a:pt x="3195828" y="0"/>
                  </a:moveTo>
                  <a:lnTo>
                    <a:pt x="3195828" y="0"/>
                  </a:lnTo>
                  <a:lnTo>
                    <a:pt x="4527804" y="0"/>
                  </a:lnTo>
                  <a:lnTo>
                    <a:pt x="4661916" y="0"/>
                  </a:lnTo>
                </a:path>
                <a:path w="5061585" h="675639">
                  <a:moveTo>
                    <a:pt x="4794504" y="647700"/>
                  </a:moveTo>
                  <a:lnTo>
                    <a:pt x="4927092" y="647700"/>
                  </a:lnTo>
                  <a:lnTo>
                    <a:pt x="5061204" y="647700"/>
                  </a:lnTo>
                </a:path>
              </a:pathLst>
            </a:custGeom>
            <a:ln w="25400">
              <a:solidFill>
                <a:srgbClr val="00809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557908" y="4095115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1,12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2135" y="3705555"/>
            <a:ext cx="1086485" cy="572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 marL="1270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1,14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6815" y="3856482"/>
            <a:ext cx="11976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Enero</a:t>
            </a:r>
            <a:r>
              <a:rPr dirty="0" sz="1600" spc="-10">
                <a:solidFill>
                  <a:srgbClr val="5C4E44"/>
                </a:solidFill>
                <a:latin typeface="Arial MT"/>
                <a:cs typeface="Arial MT"/>
              </a:rPr>
              <a:t>-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Marz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o 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238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1,12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18546" y="2759455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5,0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87961" y="3212973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2,2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6427" y="3212973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1905">
              <a:lnSpc>
                <a:spcPts val="2390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1,18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92734" y="2961893"/>
            <a:ext cx="1085850" cy="572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Media</a:t>
            </a:r>
            <a:r>
              <a:rPr dirty="0" sz="16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600">
              <a:latin typeface="Arial MT"/>
              <a:cs typeface="Arial MT"/>
            </a:endParaRPr>
          </a:p>
          <a:p>
            <a:pPr algn="ctr" marL="635">
              <a:lnSpc>
                <a:spcPts val="2395"/>
              </a:lnSpc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2,4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1886" y="1462532"/>
            <a:ext cx="3212465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Tipo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cambio</a:t>
            </a:r>
            <a:r>
              <a:rPr dirty="0" sz="20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dólar-euro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spc="-210">
                <a:solidFill>
                  <a:srgbClr val="5C4E44"/>
                </a:solidFill>
                <a:latin typeface="Arial MT"/>
                <a:cs typeface="Arial MT"/>
              </a:rPr>
              <a:t>$/</a:t>
            </a:r>
            <a:r>
              <a:rPr dirty="0" sz="1400" spc="-210">
                <a:solidFill>
                  <a:srgbClr val="464646"/>
                </a:solidFill>
                <a:latin typeface="Arial MT"/>
                <a:cs typeface="Arial MT"/>
              </a:rPr>
              <a:t>€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44833" y="1462532"/>
            <a:ext cx="3666490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Indicador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margen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refino</a:t>
            </a:r>
            <a:endParaRPr sz="20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$/barril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00554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154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4561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24177" y="2380742"/>
            <a:ext cx="6165850" cy="3258185"/>
            <a:chOff x="1424177" y="2380742"/>
            <a:chExt cx="6165850" cy="3258185"/>
          </a:xfrm>
        </p:grpSpPr>
        <p:sp>
          <p:nvSpPr>
            <p:cNvPr id="29" name="object 29"/>
            <p:cNvSpPr/>
            <p:nvPr/>
          </p:nvSpPr>
          <p:spPr>
            <a:xfrm>
              <a:off x="1424177" y="5627370"/>
              <a:ext cx="6165850" cy="0"/>
            </a:xfrm>
            <a:custGeom>
              <a:avLst/>
              <a:gdLst/>
              <a:ahLst/>
              <a:cxnLst/>
              <a:rect l="l" t="t" r="r" b="b"/>
              <a:pathLst>
                <a:path w="6165850" h="0">
                  <a:moveTo>
                    <a:pt x="6165723" y="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38450" y="2393442"/>
              <a:ext cx="3186430" cy="3225800"/>
            </a:xfrm>
            <a:custGeom>
              <a:avLst/>
              <a:gdLst/>
              <a:ahLst/>
              <a:cxnLst/>
              <a:rect l="l" t="t" r="r" b="b"/>
              <a:pathLst>
                <a:path w="3186429" h="3225800">
                  <a:moveTo>
                    <a:pt x="3177540" y="0"/>
                  </a:moveTo>
                  <a:lnTo>
                    <a:pt x="3186049" y="3225800"/>
                  </a:lnTo>
                </a:path>
                <a:path w="3186429" h="3225800">
                  <a:moveTo>
                    <a:pt x="1595627" y="0"/>
                  </a:moveTo>
                  <a:lnTo>
                    <a:pt x="1604137" y="3225800"/>
                  </a:lnTo>
                </a:path>
                <a:path w="3186429" h="3225800">
                  <a:moveTo>
                    <a:pt x="0" y="0"/>
                  </a:moveTo>
                  <a:lnTo>
                    <a:pt x="8508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615810" y="567334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214609" y="2380742"/>
            <a:ext cx="6167120" cy="3256279"/>
            <a:chOff x="10214609" y="2380742"/>
            <a:chExt cx="6167120" cy="3256279"/>
          </a:xfrm>
        </p:grpSpPr>
        <p:sp>
          <p:nvSpPr>
            <p:cNvPr id="33" name="object 33"/>
            <p:cNvSpPr/>
            <p:nvPr/>
          </p:nvSpPr>
          <p:spPr>
            <a:xfrm>
              <a:off x="10214609" y="5625846"/>
              <a:ext cx="6167120" cy="0"/>
            </a:xfrm>
            <a:custGeom>
              <a:avLst/>
              <a:gdLst/>
              <a:ahLst/>
              <a:cxnLst/>
              <a:rect l="l" t="t" r="r" b="b"/>
              <a:pathLst>
                <a:path w="6167119" h="0">
                  <a:moveTo>
                    <a:pt x="6166738" y="0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599925" y="2393442"/>
              <a:ext cx="3235325" cy="3225800"/>
            </a:xfrm>
            <a:custGeom>
              <a:avLst/>
              <a:gdLst/>
              <a:ahLst/>
              <a:cxnLst/>
              <a:rect l="l" t="t" r="r" b="b"/>
              <a:pathLst>
                <a:path w="3235325" h="3225800">
                  <a:moveTo>
                    <a:pt x="3226308" y="0"/>
                  </a:moveTo>
                  <a:lnTo>
                    <a:pt x="3234816" y="3225800"/>
                  </a:lnTo>
                </a:path>
                <a:path w="3235325" h="3225800">
                  <a:moveTo>
                    <a:pt x="1627631" y="0"/>
                  </a:moveTo>
                  <a:lnTo>
                    <a:pt x="1636141" y="3225800"/>
                  </a:lnTo>
                </a:path>
                <a:path w="3235325" h="3225800">
                  <a:moveTo>
                    <a:pt x="0" y="0"/>
                  </a:moveTo>
                  <a:lnTo>
                    <a:pt x="8508" y="3225800"/>
                  </a:lnTo>
                </a:path>
              </a:pathLst>
            </a:custGeom>
            <a:ln w="25400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756518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87504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884402" y="5658104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404337" y="5671566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417319" y="1946148"/>
            <a:ext cx="6347460" cy="3190240"/>
            <a:chOff x="1417319" y="1946148"/>
            <a:chExt cx="6347460" cy="3190240"/>
          </a:xfrm>
        </p:grpSpPr>
        <p:sp>
          <p:nvSpPr>
            <p:cNvPr id="7" name="object 7"/>
            <p:cNvSpPr/>
            <p:nvPr/>
          </p:nvSpPr>
          <p:spPr>
            <a:xfrm>
              <a:off x="1436369" y="1965198"/>
              <a:ext cx="6309360" cy="1546860"/>
            </a:xfrm>
            <a:custGeom>
              <a:avLst/>
              <a:gdLst/>
              <a:ahLst/>
              <a:cxnLst/>
              <a:rect l="l" t="t" r="r" b="b"/>
              <a:pathLst>
                <a:path w="6309359" h="1546860">
                  <a:moveTo>
                    <a:pt x="0" y="345948"/>
                  </a:moveTo>
                  <a:lnTo>
                    <a:pt x="2103120" y="509015"/>
                  </a:lnTo>
                  <a:lnTo>
                    <a:pt x="4206240" y="1546860"/>
                  </a:lnTo>
                  <a:lnTo>
                    <a:pt x="6309359" y="0"/>
                  </a:lnTo>
                </a:path>
              </a:pathLst>
            </a:custGeom>
            <a:ln w="38100">
              <a:solidFill>
                <a:srgbClr val="FFB8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6369" y="2073402"/>
              <a:ext cx="6309360" cy="1638300"/>
            </a:xfrm>
            <a:custGeom>
              <a:avLst/>
              <a:gdLst/>
              <a:ahLst/>
              <a:cxnLst/>
              <a:rect l="l" t="t" r="r" b="b"/>
              <a:pathLst>
                <a:path w="6309359" h="1638300">
                  <a:moveTo>
                    <a:pt x="0" y="419100"/>
                  </a:moveTo>
                  <a:lnTo>
                    <a:pt x="2103120" y="565403"/>
                  </a:lnTo>
                  <a:lnTo>
                    <a:pt x="4206240" y="1638300"/>
                  </a:lnTo>
                  <a:lnTo>
                    <a:pt x="6309359" y="0"/>
                  </a:lnTo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36369" y="2237994"/>
              <a:ext cx="6309360" cy="1728470"/>
            </a:xfrm>
            <a:custGeom>
              <a:avLst/>
              <a:gdLst/>
              <a:ahLst/>
              <a:cxnLst/>
              <a:rect l="l" t="t" r="r" b="b"/>
              <a:pathLst>
                <a:path w="6309359" h="1728470">
                  <a:moveTo>
                    <a:pt x="0" y="490728"/>
                  </a:moveTo>
                  <a:lnTo>
                    <a:pt x="2103120" y="600456"/>
                  </a:lnTo>
                  <a:lnTo>
                    <a:pt x="4206240" y="1728216"/>
                  </a:lnTo>
                  <a:lnTo>
                    <a:pt x="6309359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6369" y="2213610"/>
              <a:ext cx="6309360" cy="2903220"/>
            </a:xfrm>
            <a:custGeom>
              <a:avLst/>
              <a:gdLst/>
              <a:ahLst/>
              <a:cxnLst/>
              <a:rect l="l" t="t" r="r" b="b"/>
              <a:pathLst>
                <a:path w="6309359" h="2903220">
                  <a:moveTo>
                    <a:pt x="0" y="516636"/>
                  </a:moveTo>
                  <a:lnTo>
                    <a:pt x="2103120" y="554736"/>
                  </a:lnTo>
                  <a:lnTo>
                    <a:pt x="4206240" y="2903220"/>
                  </a:lnTo>
                  <a:lnTo>
                    <a:pt x="6309359" y="0"/>
                  </a:lnTo>
                </a:path>
              </a:pathLst>
            </a:custGeom>
            <a:ln w="38100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97448" y="3150235"/>
            <a:ext cx="288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B81C"/>
                </a:solidFill>
                <a:latin typeface="Arial"/>
                <a:cs typeface="Arial"/>
              </a:rPr>
              <a:t>-</a:t>
            </a:r>
            <a:r>
              <a:rPr dirty="0" sz="1200" spc="-5" b="1">
                <a:solidFill>
                  <a:srgbClr val="FFB81C"/>
                </a:solidFill>
                <a:latin typeface="Arial"/>
                <a:cs typeface="Arial"/>
              </a:rPr>
              <a:t>2</a:t>
            </a:r>
            <a:r>
              <a:rPr dirty="0" sz="1200" b="1">
                <a:solidFill>
                  <a:srgbClr val="FFB81C"/>
                </a:solidFill>
                <a:latin typeface="Arial"/>
                <a:cs typeface="Arial"/>
              </a:rPr>
              <a:t>,0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29550" y="1699767"/>
            <a:ext cx="1721485" cy="105791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200" spc="-5" b="1">
                <a:solidFill>
                  <a:srgbClr val="FFB81C"/>
                </a:solidFill>
                <a:latin typeface="Arial"/>
                <a:cs typeface="Arial"/>
              </a:rPr>
              <a:t>6,5</a:t>
            </a:r>
            <a:r>
              <a:rPr dirty="0" sz="1200" spc="450" b="1">
                <a:solidFill>
                  <a:srgbClr val="FFB81C"/>
                </a:solidFill>
                <a:latin typeface="Arial"/>
                <a:cs typeface="Arial"/>
              </a:rPr>
              <a:t> </a:t>
            </a:r>
            <a:r>
              <a:rPr dirty="0" baseline="2314" sz="1800" b="1">
                <a:solidFill>
                  <a:srgbClr val="FFB81C"/>
                </a:solidFill>
                <a:latin typeface="Arial"/>
                <a:cs typeface="Arial"/>
              </a:rPr>
              <a:t>Países</a:t>
            </a:r>
            <a:r>
              <a:rPr dirty="0" baseline="2314" sz="1800" spc="-52" b="1">
                <a:solidFill>
                  <a:srgbClr val="FFB81C"/>
                </a:solidFill>
                <a:latin typeface="Arial"/>
                <a:cs typeface="Arial"/>
              </a:rPr>
              <a:t> </a:t>
            </a:r>
            <a:r>
              <a:rPr dirty="0" baseline="2314" sz="1800" spc="-7" b="1">
                <a:solidFill>
                  <a:srgbClr val="FFB81C"/>
                </a:solidFill>
                <a:latin typeface="Arial"/>
                <a:cs typeface="Arial"/>
              </a:rPr>
              <a:t>emergentes</a:t>
            </a:r>
            <a:endParaRPr baseline="2314"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640"/>
              </a:spcBef>
            </a:pPr>
            <a:r>
              <a:rPr dirty="0" baseline="4629" sz="1800" spc="-7" b="1">
                <a:solidFill>
                  <a:srgbClr val="5A5A5A"/>
                </a:solidFill>
                <a:latin typeface="Arial"/>
                <a:cs typeface="Arial"/>
              </a:rPr>
              <a:t>5,9</a:t>
            </a:r>
            <a:r>
              <a:rPr dirty="0" baseline="4629" sz="1800" spc="337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A5A5A"/>
                </a:solidFill>
                <a:latin typeface="Arial"/>
                <a:cs typeface="Arial"/>
              </a:rPr>
              <a:t>Economía</a:t>
            </a:r>
            <a:r>
              <a:rPr dirty="0" sz="12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A5A5A"/>
                </a:solidFill>
                <a:latin typeface="Arial"/>
                <a:cs typeface="Arial"/>
              </a:rPr>
              <a:t>mundial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45"/>
              </a:spcBef>
            </a:pPr>
            <a:r>
              <a:rPr dirty="0" sz="1200" spc="-5" b="1">
                <a:solidFill>
                  <a:srgbClr val="FF8200"/>
                </a:solidFill>
                <a:latin typeface="Arial"/>
                <a:cs typeface="Arial"/>
              </a:rPr>
              <a:t>5,1</a:t>
            </a:r>
            <a:r>
              <a:rPr dirty="0" sz="1200" spc="325" b="1">
                <a:solidFill>
                  <a:srgbClr val="FF82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8200"/>
                </a:solidFill>
                <a:latin typeface="Arial"/>
                <a:cs typeface="Arial"/>
              </a:rPr>
              <a:t>España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645"/>
              </a:spcBef>
            </a:pPr>
            <a:r>
              <a:rPr dirty="0" sz="1200" spc="-5" b="1">
                <a:solidFill>
                  <a:srgbClr val="AAAAAA"/>
                </a:solidFill>
                <a:latin typeface="Arial"/>
                <a:cs typeface="Arial"/>
              </a:rPr>
              <a:t>5,0</a:t>
            </a:r>
            <a:r>
              <a:rPr dirty="0" sz="1200" spc="350" b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baseline="2314" sz="1800" b="1">
                <a:solidFill>
                  <a:srgbClr val="AAAAAA"/>
                </a:solidFill>
                <a:latin typeface="Arial"/>
                <a:cs typeface="Arial"/>
              </a:rPr>
              <a:t>Países</a:t>
            </a:r>
            <a:r>
              <a:rPr dirty="0" baseline="2314" sz="1800" spc="-67" b="1">
                <a:solidFill>
                  <a:srgbClr val="AAAAAA"/>
                </a:solidFill>
                <a:latin typeface="Arial"/>
                <a:cs typeface="Arial"/>
              </a:rPr>
              <a:t> </a:t>
            </a:r>
            <a:r>
              <a:rPr dirty="0" baseline="2314" sz="1800" spc="-7" b="1">
                <a:solidFill>
                  <a:srgbClr val="AAAAAA"/>
                </a:solidFill>
                <a:latin typeface="Arial"/>
                <a:cs typeface="Arial"/>
              </a:rPr>
              <a:t>avanzados</a:t>
            </a:r>
            <a:endParaRPr baseline="2314"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7117" y="2918586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AAAAAA"/>
                </a:solidFill>
                <a:latin typeface="Arial"/>
                <a:cs typeface="Arial"/>
              </a:rPr>
              <a:t>1</a:t>
            </a:r>
            <a:r>
              <a:rPr dirty="0" sz="1200" b="1">
                <a:solidFill>
                  <a:srgbClr val="AAAAAA"/>
                </a:solidFill>
                <a:latin typeface="Arial"/>
                <a:cs typeface="Arial"/>
              </a:rPr>
              <a:t>,7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7448" y="3693414"/>
            <a:ext cx="288290" cy="501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5A5A5A"/>
                </a:solidFill>
                <a:latin typeface="Arial"/>
                <a:cs typeface="Arial"/>
              </a:rPr>
              <a:t>-</a:t>
            </a:r>
            <a:r>
              <a:rPr dirty="0" sz="1200" spc="-5" b="1">
                <a:solidFill>
                  <a:srgbClr val="5A5A5A"/>
                </a:solidFill>
                <a:latin typeface="Arial"/>
                <a:cs typeface="Arial"/>
              </a:rPr>
              <a:t>3</a:t>
            </a:r>
            <a:r>
              <a:rPr dirty="0" sz="1200" b="1">
                <a:solidFill>
                  <a:srgbClr val="5A5A5A"/>
                </a:solidFill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200" spc="-5" b="1">
                <a:solidFill>
                  <a:srgbClr val="AAAAAA"/>
                </a:solidFill>
                <a:latin typeface="Arial"/>
                <a:cs typeface="Arial"/>
              </a:rPr>
              <a:t>-</a:t>
            </a:r>
            <a:r>
              <a:rPr dirty="0" sz="1200" spc="-5" b="1">
                <a:solidFill>
                  <a:srgbClr val="AAAAAA"/>
                </a:solidFill>
                <a:latin typeface="Arial"/>
                <a:cs typeface="Arial"/>
              </a:rPr>
              <a:t>4</a:t>
            </a:r>
            <a:r>
              <a:rPr dirty="0" sz="1200" b="1">
                <a:solidFill>
                  <a:srgbClr val="AAAAAA"/>
                </a:solidFill>
                <a:latin typeface="Arial"/>
                <a:cs typeface="Arial"/>
              </a:rPr>
              <a:t>,5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497" y="1962150"/>
            <a:ext cx="263525" cy="10306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200" spc="-5" b="1">
                <a:solidFill>
                  <a:srgbClr val="FFB81C"/>
                </a:solidFill>
                <a:latin typeface="Arial"/>
                <a:cs typeface="Arial"/>
              </a:rPr>
              <a:t>4,6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95"/>
              </a:spcBef>
            </a:pPr>
            <a:r>
              <a:rPr dirty="0" sz="1200" spc="-5" b="1">
                <a:solidFill>
                  <a:srgbClr val="5A5A5A"/>
                </a:solidFill>
                <a:latin typeface="Arial"/>
                <a:cs typeface="Arial"/>
              </a:rPr>
              <a:t>3,6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340"/>
              </a:spcBef>
            </a:pPr>
            <a:r>
              <a:rPr dirty="0" sz="1200" spc="-5" b="1">
                <a:solidFill>
                  <a:srgbClr val="FF8200"/>
                </a:solidFill>
                <a:latin typeface="Arial"/>
                <a:cs typeface="Arial"/>
              </a:rPr>
              <a:t>2,3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25"/>
              </a:spcBef>
            </a:pPr>
            <a:r>
              <a:rPr dirty="0" sz="1200" spc="-5" b="1">
                <a:solidFill>
                  <a:srgbClr val="AAAAAA"/>
                </a:solidFill>
                <a:latin typeface="Arial"/>
                <a:cs typeface="Arial"/>
              </a:rPr>
              <a:t>2</a:t>
            </a:r>
            <a:r>
              <a:rPr dirty="0" sz="1200" b="1">
                <a:solidFill>
                  <a:srgbClr val="AAAAAA"/>
                </a:solidFill>
                <a:latin typeface="Arial"/>
                <a:cs typeface="Arial"/>
              </a:rPr>
              <a:t>,3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6864" y="2131822"/>
            <a:ext cx="301625" cy="64833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45"/>
              </a:spcBef>
            </a:pPr>
            <a:r>
              <a:rPr dirty="0" sz="1200" spc="-5" b="1">
                <a:solidFill>
                  <a:srgbClr val="FFB81C"/>
                </a:solidFill>
                <a:latin typeface="Arial"/>
                <a:cs typeface="Arial"/>
              </a:rPr>
              <a:t>3</a:t>
            </a:r>
            <a:r>
              <a:rPr dirty="0" sz="1200" b="1">
                <a:solidFill>
                  <a:srgbClr val="FFB81C"/>
                </a:solidFill>
                <a:latin typeface="Arial"/>
                <a:cs typeface="Arial"/>
              </a:rPr>
              <a:t>,7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80"/>
              </a:lnSpc>
              <a:spcBef>
                <a:spcPts val="450"/>
              </a:spcBef>
            </a:pPr>
            <a:r>
              <a:rPr dirty="0" sz="1200" spc="-5" b="1">
                <a:solidFill>
                  <a:srgbClr val="5A5A5A"/>
                </a:solidFill>
                <a:latin typeface="Arial"/>
                <a:cs typeface="Arial"/>
              </a:rPr>
              <a:t>2,8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ts val="1280"/>
              </a:lnSpc>
            </a:pPr>
            <a:r>
              <a:rPr dirty="0" sz="1200" spc="-5" b="1">
                <a:solidFill>
                  <a:srgbClr val="FF8200"/>
                </a:solidFill>
                <a:latin typeface="Arial"/>
                <a:cs typeface="Arial"/>
              </a:rPr>
              <a:t>2,1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0619" y="5188077"/>
            <a:ext cx="373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200"/>
                </a:solidFill>
                <a:latin typeface="Arial"/>
                <a:cs typeface="Arial"/>
              </a:rPr>
              <a:t>-</a:t>
            </a:r>
            <a:r>
              <a:rPr dirty="0" sz="1200" spc="-5" b="1">
                <a:solidFill>
                  <a:srgbClr val="FF8200"/>
                </a:solidFill>
                <a:latin typeface="Arial"/>
                <a:cs typeface="Arial"/>
              </a:rPr>
              <a:t>10</a:t>
            </a:r>
            <a:r>
              <a:rPr dirty="0" sz="1200" b="1">
                <a:solidFill>
                  <a:srgbClr val="FF8200"/>
                </a:solidFill>
                <a:latin typeface="Arial"/>
                <a:cs typeface="Arial"/>
              </a:rPr>
              <a:t>,8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00" y="166243"/>
            <a:ext cx="3043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solidFill>
                  <a:srgbClr val="FF9F0E"/>
                </a:solidFill>
                <a:latin typeface="Tahoma"/>
                <a:cs typeface="Tahoma"/>
              </a:rPr>
              <a:t>01.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no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oe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onóm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8300" y="455803"/>
            <a:ext cx="52222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P</a:t>
            </a:r>
            <a:r>
              <a:rPr dirty="0" spc="-275"/>
              <a:t>r</a:t>
            </a:r>
            <a:r>
              <a:rPr dirty="0" spc="-140"/>
              <a:t>oduc</a:t>
            </a:r>
            <a:r>
              <a:rPr dirty="0" spc="-130"/>
              <a:t>t</a:t>
            </a:r>
            <a:r>
              <a:rPr dirty="0" spc="-135"/>
              <a:t>o</a:t>
            </a:r>
            <a:r>
              <a:rPr dirty="0" spc="-190"/>
              <a:t> </a:t>
            </a:r>
            <a:r>
              <a:rPr dirty="0" spc="-120"/>
              <a:t>Int</a:t>
            </a:r>
            <a:r>
              <a:rPr dirty="0" spc="-155"/>
              <a:t>e</a:t>
            </a:r>
            <a:r>
              <a:rPr dirty="0" spc="-200"/>
              <a:t>rior</a:t>
            </a:r>
            <a:r>
              <a:rPr dirty="0" spc="-175"/>
              <a:t> </a:t>
            </a:r>
            <a:r>
              <a:rPr dirty="0" spc="-150"/>
              <a:t>Bru</a:t>
            </a:r>
            <a:r>
              <a:rPr dirty="0" spc="-130"/>
              <a:t>t</a:t>
            </a:r>
            <a:r>
              <a:rPr dirty="0" spc="-135"/>
              <a:t>o</a:t>
            </a:r>
            <a:r>
              <a:rPr dirty="0" spc="-175"/>
              <a:t> </a:t>
            </a:r>
            <a:r>
              <a:rPr dirty="0" spc="-75"/>
              <a:t>y</a:t>
            </a:r>
            <a:r>
              <a:rPr dirty="0" spc="-175"/>
              <a:t> </a:t>
            </a:r>
            <a:r>
              <a:rPr dirty="0" spc="-175"/>
              <a:t>d</a:t>
            </a:r>
            <a:r>
              <a:rPr dirty="0" spc="-170"/>
              <a:t>e</a:t>
            </a:r>
            <a:r>
              <a:rPr dirty="0" spc="-120"/>
              <a:t>m</a:t>
            </a:r>
            <a:r>
              <a:rPr dirty="0" spc="-70"/>
              <a:t>a</a:t>
            </a:r>
            <a:r>
              <a:rPr dirty="0" spc="-140"/>
              <a:t>nda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785998" y="1462532"/>
            <a:ext cx="2945765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Crecimiento</a:t>
            </a:r>
            <a:r>
              <a:rPr dirty="0" sz="2000" spc="-6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del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PIB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real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5C4E44"/>
                </a:solidFill>
                <a:latin typeface="Arial MT"/>
                <a:cs typeface="Arial MT"/>
              </a:rPr>
              <a:t>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21518" y="1325371"/>
            <a:ext cx="533273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37945" marR="5080" indent="-132588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Variación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anual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 la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demanda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gasolinas </a:t>
            </a:r>
            <a:r>
              <a:rPr dirty="0" sz="2000" spc="-5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y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gasóleos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en España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740" y="6542328"/>
            <a:ext cx="12295505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Importante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aumento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PIB y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recuperación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demanda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productos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petrolíferos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como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consecuencia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progresiva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salida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pandemia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860023" y="2636520"/>
            <a:ext cx="4719955" cy="2584450"/>
            <a:chOff x="10860023" y="2636520"/>
            <a:chExt cx="4719955" cy="258445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1671" y="3627081"/>
              <a:ext cx="712482" cy="3040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2771" y="3822192"/>
              <a:ext cx="713994" cy="1104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2347" y="3925824"/>
              <a:ext cx="712482" cy="129463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3447" y="2636520"/>
              <a:ext cx="710958" cy="12946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860023" y="3930396"/>
              <a:ext cx="4719955" cy="0"/>
            </a:xfrm>
            <a:custGeom>
              <a:avLst/>
              <a:gdLst/>
              <a:ahLst/>
              <a:cxnLst/>
              <a:rect l="l" t="t" r="r" b="b"/>
              <a:pathLst>
                <a:path w="4719955" h="0">
                  <a:moveTo>
                    <a:pt x="0" y="0"/>
                  </a:moveTo>
                  <a:lnTo>
                    <a:pt x="4719828" y="0"/>
                  </a:lnTo>
                </a:path>
              </a:pathLst>
            </a:custGeom>
            <a:ln w="12700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3443331" y="4539742"/>
            <a:ext cx="736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674341" y="2997454"/>
            <a:ext cx="660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39881" y="5620639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20345" y="5620639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00557" y="5620639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781021" y="5620639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19180" y="3284042"/>
            <a:ext cx="175768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2,6%</a:t>
            </a:r>
            <a:endParaRPr sz="1800">
              <a:latin typeface="Arial"/>
              <a:cs typeface="Arial"/>
            </a:endParaRPr>
          </a:p>
          <a:p>
            <a:pPr marL="1223010">
              <a:lnSpc>
                <a:spcPts val="1885"/>
              </a:lnSpc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0,9%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2103" y="56069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15715" y="56069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29758" y="56069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34147" y="56069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4600" y="1132884"/>
            <a:ext cx="4475495" cy="488632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45102" y="3808476"/>
            <a:ext cx="3522979" cy="114300"/>
          </a:xfrm>
          <a:custGeom>
            <a:avLst/>
            <a:gdLst/>
            <a:ahLst/>
            <a:cxnLst/>
            <a:rect l="l" t="t" r="r" b="b"/>
            <a:pathLst>
              <a:path w="3522979" h="114300">
                <a:moveTo>
                  <a:pt x="3408553" y="0"/>
                </a:moveTo>
                <a:lnTo>
                  <a:pt x="3408553" y="114300"/>
                </a:lnTo>
                <a:lnTo>
                  <a:pt x="3484753" y="76200"/>
                </a:lnTo>
                <a:lnTo>
                  <a:pt x="3427603" y="76200"/>
                </a:lnTo>
                <a:lnTo>
                  <a:pt x="3427603" y="38100"/>
                </a:lnTo>
                <a:lnTo>
                  <a:pt x="3484753" y="38100"/>
                </a:lnTo>
                <a:lnTo>
                  <a:pt x="3408553" y="0"/>
                </a:lnTo>
                <a:close/>
              </a:path>
              <a:path w="3522979" h="114300">
                <a:moveTo>
                  <a:pt x="340855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08553" y="76200"/>
                </a:lnTo>
                <a:lnTo>
                  <a:pt x="3408553" y="38100"/>
                </a:lnTo>
                <a:close/>
              </a:path>
              <a:path w="3522979" h="114300">
                <a:moveTo>
                  <a:pt x="3484753" y="38100"/>
                </a:moveTo>
                <a:lnTo>
                  <a:pt x="3427603" y="38100"/>
                </a:lnTo>
                <a:lnTo>
                  <a:pt x="3427603" y="76200"/>
                </a:lnTo>
                <a:lnTo>
                  <a:pt x="3484753" y="76200"/>
                </a:lnTo>
                <a:lnTo>
                  <a:pt x="3522853" y="57150"/>
                </a:lnTo>
                <a:lnTo>
                  <a:pt x="3484753" y="3810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131052" y="1913852"/>
            <a:ext cx="5631180" cy="4028440"/>
            <a:chOff x="6131052" y="1913852"/>
            <a:chExt cx="5631180" cy="4028440"/>
          </a:xfrm>
        </p:grpSpPr>
        <p:sp>
          <p:nvSpPr>
            <p:cNvPr id="10" name="object 10"/>
            <p:cNvSpPr/>
            <p:nvPr/>
          </p:nvSpPr>
          <p:spPr>
            <a:xfrm>
              <a:off x="9431273" y="3808476"/>
              <a:ext cx="2331085" cy="114300"/>
            </a:xfrm>
            <a:custGeom>
              <a:avLst/>
              <a:gdLst/>
              <a:ahLst/>
              <a:cxnLst/>
              <a:rect l="l" t="t" r="r" b="b"/>
              <a:pathLst>
                <a:path w="2331084" h="114300">
                  <a:moveTo>
                    <a:pt x="2216404" y="0"/>
                  </a:moveTo>
                  <a:lnTo>
                    <a:pt x="2216404" y="114300"/>
                  </a:lnTo>
                  <a:lnTo>
                    <a:pt x="2292604" y="76200"/>
                  </a:lnTo>
                  <a:lnTo>
                    <a:pt x="2235454" y="76200"/>
                  </a:lnTo>
                  <a:lnTo>
                    <a:pt x="2235454" y="38100"/>
                  </a:lnTo>
                  <a:lnTo>
                    <a:pt x="2292604" y="38100"/>
                  </a:lnTo>
                  <a:lnTo>
                    <a:pt x="2216404" y="0"/>
                  </a:lnTo>
                  <a:close/>
                </a:path>
                <a:path w="2331084" h="114300">
                  <a:moveTo>
                    <a:pt x="221640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216404" y="76200"/>
                  </a:lnTo>
                  <a:lnTo>
                    <a:pt x="2216404" y="38100"/>
                  </a:lnTo>
                  <a:close/>
                </a:path>
                <a:path w="2331084" h="114300">
                  <a:moveTo>
                    <a:pt x="2292604" y="38100"/>
                  </a:moveTo>
                  <a:lnTo>
                    <a:pt x="2235454" y="38100"/>
                  </a:lnTo>
                  <a:lnTo>
                    <a:pt x="2235454" y="76200"/>
                  </a:lnTo>
                  <a:lnTo>
                    <a:pt x="2292604" y="76200"/>
                  </a:lnTo>
                  <a:lnTo>
                    <a:pt x="2330704" y="57150"/>
                  </a:lnTo>
                  <a:lnTo>
                    <a:pt x="2292604" y="38100"/>
                  </a:lnTo>
                  <a:close/>
                </a:path>
              </a:pathLst>
            </a:custGeom>
            <a:solidFill>
              <a:srgbClr val="008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31052" y="1993392"/>
              <a:ext cx="3949065" cy="3949065"/>
            </a:xfrm>
            <a:custGeom>
              <a:avLst/>
              <a:gdLst/>
              <a:ahLst/>
              <a:cxnLst/>
              <a:rect l="l" t="t" r="r" b="b"/>
              <a:pathLst>
                <a:path w="3949065" h="3949065">
                  <a:moveTo>
                    <a:pt x="1974342" y="0"/>
                  </a:moveTo>
                  <a:lnTo>
                    <a:pt x="1926371" y="571"/>
                  </a:lnTo>
                  <a:lnTo>
                    <a:pt x="1878681" y="2276"/>
                  </a:lnTo>
                  <a:lnTo>
                    <a:pt x="1831285" y="5103"/>
                  </a:lnTo>
                  <a:lnTo>
                    <a:pt x="1784196" y="9037"/>
                  </a:lnTo>
                  <a:lnTo>
                    <a:pt x="1737426" y="14067"/>
                  </a:lnTo>
                  <a:lnTo>
                    <a:pt x="1690989" y="20179"/>
                  </a:lnTo>
                  <a:lnTo>
                    <a:pt x="1644897" y="27361"/>
                  </a:lnTo>
                  <a:lnTo>
                    <a:pt x="1599164" y="35599"/>
                  </a:lnTo>
                  <a:lnTo>
                    <a:pt x="1553802" y="44881"/>
                  </a:lnTo>
                  <a:lnTo>
                    <a:pt x="1508825" y="55193"/>
                  </a:lnTo>
                  <a:lnTo>
                    <a:pt x="1464245" y="66523"/>
                  </a:lnTo>
                  <a:lnTo>
                    <a:pt x="1420075" y="78857"/>
                  </a:lnTo>
                  <a:lnTo>
                    <a:pt x="1376328" y="92184"/>
                  </a:lnTo>
                  <a:lnTo>
                    <a:pt x="1333017" y="106489"/>
                  </a:lnTo>
                  <a:lnTo>
                    <a:pt x="1290155" y="121761"/>
                  </a:lnTo>
                  <a:lnTo>
                    <a:pt x="1247754" y="137985"/>
                  </a:lnTo>
                  <a:lnTo>
                    <a:pt x="1205829" y="155150"/>
                  </a:lnTo>
                  <a:lnTo>
                    <a:pt x="1164391" y="173242"/>
                  </a:lnTo>
                  <a:lnTo>
                    <a:pt x="1123454" y="192248"/>
                  </a:lnTo>
                  <a:lnTo>
                    <a:pt x="1083030" y="212155"/>
                  </a:lnTo>
                  <a:lnTo>
                    <a:pt x="1043133" y="232951"/>
                  </a:lnTo>
                  <a:lnTo>
                    <a:pt x="1003775" y="254622"/>
                  </a:lnTo>
                  <a:lnTo>
                    <a:pt x="964970" y="277156"/>
                  </a:lnTo>
                  <a:lnTo>
                    <a:pt x="926730" y="300540"/>
                  </a:lnTo>
                  <a:lnTo>
                    <a:pt x="889068" y="324760"/>
                  </a:lnTo>
                  <a:lnTo>
                    <a:pt x="851997" y="349804"/>
                  </a:lnTo>
                  <a:lnTo>
                    <a:pt x="815531" y="375659"/>
                  </a:lnTo>
                  <a:lnTo>
                    <a:pt x="779681" y="402312"/>
                  </a:lnTo>
                  <a:lnTo>
                    <a:pt x="744461" y="429750"/>
                  </a:lnTo>
                  <a:lnTo>
                    <a:pt x="709884" y="457960"/>
                  </a:lnTo>
                  <a:lnTo>
                    <a:pt x="675962" y="486929"/>
                  </a:lnTo>
                  <a:lnTo>
                    <a:pt x="642710" y="516644"/>
                  </a:lnTo>
                  <a:lnTo>
                    <a:pt x="610139" y="547093"/>
                  </a:lnTo>
                  <a:lnTo>
                    <a:pt x="578262" y="578262"/>
                  </a:lnTo>
                  <a:lnTo>
                    <a:pt x="547093" y="610139"/>
                  </a:lnTo>
                  <a:lnTo>
                    <a:pt x="516644" y="642710"/>
                  </a:lnTo>
                  <a:lnTo>
                    <a:pt x="486929" y="675962"/>
                  </a:lnTo>
                  <a:lnTo>
                    <a:pt x="457960" y="709884"/>
                  </a:lnTo>
                  <a:lnTo>
                    <a:pt x="429750" y="744461"/>
                  </a:lnTo>
                  <a:lnTo>
                    <a:pt x="402312" y="779681"/>
                  </a:lnTo>
                  <a:lnTo>
                    <a:pt x="375659" y="815531"/>
                  </a:lnTo>
                  <a:lnTo>
                    <a:pt x="349804" y="851997"/>
                  </a:lnTo>
                  <a:lnTo>
                    <a:pt x="324760" y="889068"/>
                  </a:lnTo>
                  <a:lnTo>
                    <a:pt x="300540" y="926730"/>
                  </a:lnTo>
                  <a:lnTo>
                    <a:pt x="277156" y="964970"/>
                  </a:lnTo>
                  <a:lnTo>
                    <a:pt x="254622" y="1003775"/>
                  </a:lnTo>
                  <a:lnTo>
                    <a:pt x="232951" y="1043133"/>
                  </a:lnTo>
                  <a:lnTo>
                    <a:pt x="212155" y="1083030"/>
                  </a:lnTo>
                  <a:lnTo>
                    <a:pt x="192248" y="1123454"/>
                  </a:lnTo>
                  <a:lnTo>
                    <a:pt x="173242" y="1164391"/>
                  </a:lnTo>
                  <a:lnTo>
                    <a:pt x="155150" y="1205829"/>
                  </a:lnTo>
                  <a:lnTo>
                    <a:pt x="137985" y="1247754"/>
                  </a:lnTo>
                  <a:lnTo>
                    <a:pt x="121761" y="1290155"/>
                  </a:lnTo>
                  <a:lnTo>
                    <a:pt x="106489" y="1333017"/>
                  </a:lnTo>
                  <a:lnTo>
                    <a:pt x="92184" y="1376328"/>
                  </a:lnTo>
                  <a:lnTo>
                    <a:pt x="78857" y="1420075"/>
                  </a:lnTo>
                  <a:lnTo>
                    <a:pt x="66523" y="1464245"/>
                  </a:lnTo>
                  <a:lnTo>
                    <a:pt x="55193" y="1508825"/>
                  </a:lnTo>
                  <a:lnTo>
                    <a:pt x="44881" y="1553802"/>
                  </a:lnTo>
                  <a:lnTo>
                    <a:pt x="35599" y="1599164"/>
                  </a:lnTo>
                  <a:lnTo>
                    <a:pt x="27361" y="1644897"/>
                  </a:lnTo>
                  <a:lnTo>
                    <a:pt x="20179" y="1690989"/>
                  </a:lnTo>
                  <a:lnTo>
                    <a:pt x="14067" y="1737426"/>
                  </a:lnTo>
                  <a:lnTo>
                    <a:pt x="9037" y="1784196"/>
                  </a:lnTo>
                  <a:lnTo>
                    <a:pt x="5103" y="1831285"/>
                  </a:lnTo>
                  <a:lnTo>
                    <a:pt x="2276" y="1878681"/>
                  </a:lnTo>
                  <a:lnTo>
                    <a:pt x="571" y="1926371"/>
                  </a:lnTo>
                  <a:lnTo>
                    <a:pt x="0" y="1974342"/>
                  </a:lnTo>
                  <a:lnTo>
                    <a:pt x="571" y="2022312"/>
                  </a:lnTo>
                  <a:lnTo>
                    <a:pt x="2276" y="2070002"/>
                  </a:lnTo>
                  <a:lnTo>
                    <a:pt x="5103" y="2117398"/>
                  </a:lnTo>
                  <a:lnTo>
                    <a:pt x="9037" y="2164487"/>
                  </a:lnTo>
                  <a:lnTo>
                    <a:pt x="14067" y="2211257"/>
                  </a:lnTo>
                  <a:lnTo>
                    <a:pt x="20179" y="2257694"/>
                  </a:lnTo>
                  <a:lnTo>
                    <a:pt x="27361" y="2303786"/>
                  </a:lnTo>
                  <a:lnTo>
                    <a:pt x="35599" y="2349519"/>
                  </a:lnTo>
                  <a:lnTo>
                    <a:pt x="44881" y="2394881"/>
                  </a:lnTo>
                  <a:lnTo>
                    <a:pt x="55193" y="2439858"/>
                  </a:lnTo>
                  <a:lnTo>
                    <a:pt x="66523" y="2484438"/>
                  </a:lnTo>
                  <a:lnTo>
                    <a:pt x="78857" y="2528608"/>
                  </a:lnTo>
                  <a:lnTo>
                    <a:pt x="92184" y="2572355"/>
                  </a:lnTo>
                  <a:lnTo>
                    <a:pt x="106489" y="2615666"/>
                  </a:lnTo>
                  <a:lnTo>
                    <a:pt x="121761" y="2658528"/>
                  </a:lnTo>
                  <a:lnTo>
                    <a:pt x="137985" y="2700929"/>
                  </a:lnTo>
                  <a:lnTo>
                    <a:pt x="155150" y="2742854"/>
                  </a:lnTo>
                  <a:lnTo>
                    <a:pt x="173242" y="2784292"/>
                  </a:lnTo>
                  <a:lnTo>
                    <a:pt x="192248" y="2825229"/>
                  </a:lnTo>
                  <a:lnTo>
                    <a:pt x="212155" y="2865653"/>
                  </a:lnTo>
                  <a:lnTo>
                    <a:pt x="232951" y="2905550"/>
                  </a:lnTo>
                  <a:lnTo>
                    <a:pt x="254622" y="2944908"/>
                  </a:lnTo>
                  <a:lnTo>
                    <a:pt x="277156" y="2983713"/>
                  </a:lnTo>
                  <a:lnTo>
                    <a:pt x="300540" y="3021953"/>
                  </a:lnTo>
                  <a:lnTo>
                    <a:pt x="324760" y="3059615"/>
                  </a:lnTo>
                  <a:lnTo>
                    <a:pt x="349804" y="3096686"/>
                  </a:lnTo>
                  <a:lnTo>
                    <a:pt x="375659" y="3133152"/>
                  </a:lnTo>
                  <a:lnTo>
                    <a:pt x="402312" y="3169002"/>
                  </a:lnTo>
                  <a:lnTo>
                    <a:pt x="429750" y="3204222"/>
                  </a:lnTo>
                  <a:lnTo>
                    <a:pt x="457960" y="3238799"/>
                  </a:lnTo>
                  <a:lnTo>
                    <a:pt x="486929" y="3272721"/>
                  </a:lnTo>
                  <a:lnTo>
                    <a:pt x="516644" y="3305973"/>
                  </a:lnTo>
                  <a:lnTo>
                    <a:pt x="547093" y="3338544"/>
                  </a:lnTo>
                  <a:lnTo>
                    <a:pt x="578262" y="3370421"/>
                  </a:lnTo>
                  <a:lnTo>
                    <a:pt x="610139" y="3401590"/>
                  </a:lnTo>
                  <a:lnTo>
                    <a:pt x="642710" y="3432039"/>
                  </a:lnTo>
                  <a:lnTo>
                    <a:pt x="675962" y="3461754"/>
                  </a:lnTo>
                  <a:lnTo>
                    <a:pt x="709884" y="3490723"/>
                  </a:lnTo>
                  <a:lnTo>
                    <a:pt x="744461" y="3518933"/>
                  </a:lnTo>
                  <a:lnTo>
                    <a:pt x="779681" y="3546371"/>
                  </a:lnTo>
                  <a:lnTo>
                    <a:pt x="815531" y="3573024"/>
                  </a:lnTo>
                  <a:lnTo>
                    <a:pt x="851997" y="3598879"/>
                  </a:lnTo>
                  <a:lnTo>
                    <a:pt x="889068" y="3623923"/>
                  </a:lnTo>
                  <a:lnTo>
                    <a:pt x="926730" y="3648143"/>
                  </a:lnTo>
                  <a:lnTo>
                    <a:pt x="964970" y="3671527"/>
                  </a:lnTo>
                  <a:lnTo>
                    <a:pt x="1003775" y="3694061"/>
                  </a:lnTo>
                  <a:lnTo>
                    <a:pt x="1043133" y="3715732"/>
                  </a:lnTo>
                  <a:lnTo>
                    <a:pt x="1083030" y="3736528"/>
                  </a:lnTo>
                  <a:lnTo>
                    <a:pt x="1123454" y="3756435"/>
                  </a:lnTo>
                  <a:lnTo>
                    <a:pt x="1164391" y="3775441"/>
                  </a:lnTo>
                  <a:lnTo>
                    <a:pt x="1205829" y="3793533"/>
                  </a:lnTo>
                  <a:lnTo>
                    <a:pt x="1247754" y="3810698"/>
                  </a:lnTo>
                  <a:lnTo>
                    <a:pt x="1290155" y="3826922"/>
                  </a:lnTo>
                  <a:lnTo>
                    <a:pt x="1333017" y="3842194"/>
                  </a:lnTo>
                  <a:lnTo>
                    <a:pt x="1376328" y="3856499"/>
                  </a:lnTo>
                  <a:lnTo>
                    <a:pt x="1420075" y="3869826"/>
                  </a:lnTo>
                  <a:lnTo>
                    <a:pt x="1464245" y="3882160"/>
                  </a:lnTo>
                  <a:lnTo>
                    <a:pt x="1508825" y="3893490"/>
                  </a:lnTo>
                  <a:lnTo>
                    <a:pt x="1553802" y="3903802"/>
                  </a:lnTo>
                  <a:lnTo>
                    <a:pt x="1599164" y="3913084"/>
                  </a:lnTo>
                  <a:lnTo>
                    <a:pt x="1644897" y="3921322"/>
                  </a:lnTo>
                  <a:lnTo>
                    <a:pt x="1690989" y="3928504"/>
                  </a:lnTo>
                  <a:lnTo>
                    <a:pt x="1737426" y="3934616"/>
                  </a:lnTo>
                  <a:lnTo>
                    <a:pt x="1784196" y="3939646"/>
                  </a:lnTo>
                  <a:lnTo>
                    <a:pt x="1831285" y="3943580"/>
                  </a:lnTo>
                  <a:lnTo>
                    <a:pt x="1878681" y="3946407"/>
                  </a:lnTo>
                  <a:lnTo>
                    <a:pt x="1926371" y="3948112"/>
                  </a:lnTo>
                  <a:lnTo>
                    <a:pt x="1974342" y="3948684"/>
                  </a:lnTo>
                  <a:lnTo>
                    <a:pt x="2022312" y="3948112"/>
                  </a:lnTo>
                  <a:lnTo>
                    <a:pt x="2070002" y="3946407"/>
                  </a:lnTo>
                  <a:lnTo>
                    <a:pt x="2117398" y="3943580"/>
                  </a:lnTo>
                  <a:lnTo>
                    <a:pt x="2164487" y="3939646"/>
                  </a:lnTo>
                  <a:lnTo>
                    <a:pt x="2211257" y="3934616"/>
                  </a:lnTo>
                  <a:lnTo>
                    <a:pt x="2257694" y="3928504"/>
                  </a:lnTo>
                  <a:lnTo>
                    <a:pt x="2303786" y="3921322"/>
                  </a:lnTo>
                  <a:lnTo>
                    <a:pt x="2349519" y="3913084"/>
                  </a:lnTo>
                  <a:lnTo>
                    <a:pt x="2394881" y="3903802"/>
                  </a:lnTo>
                  <a:lnTo>
                    <a:pt x="2439858" y="3893490"/>
                  </a:lnTo>
                  <a:lnTo>
                    <a:pt x="2484438" y="3882160"/>
                  </a:lnTo>
                  <a:lnTo>
                    <a:pt x="2528608" y="3869826"/>
                  </a:lnTo>
                  <a:lnTo>
                    <a:pt x="2572355" y="3856499"/>
                  </a:lnTo>
                  <a:lnTo>
                    <a:pt x="2615666" y="3842194"/>
                  </a:lnTo>
                  <a:lnTo>
                    <a:pt x="2658528" y="3826922"/>
                  </a:lnTo>
                  <a:lnTo>
                    <a:pt x="2700929" y="3810698"/>
                  </a:lnTo>
                  <a:lnTo>
                    <a:pt x="2742854" y="3793533"/>
                  </a:lnTo>
                  <a:lnTo>
                    <a:pt x="2784292" y="3775441"/>
                  </a:lnTo>
                  <a:lnTo>
                    <a:pt x="2825229" y="3756435"/>
                  </a:lnTo>
                  <a:lnTo>
                    <a:pt x="2865653" y="3736528"/>
                  </a:lnTo>
                  <a:lnTo>
                    <a:pt x="2905550" y="3715732"/>
                  </a:lnTo>
                  <a:lnTo>
                    <a:pt x="2944908" y="3694061"/>
                  </a:lnTo>
                  <a:lnTo>
                    <a:pt x="2983713" y="3671527"/>
                  </a:lnTo>
                  <a:lnTo>
                    <a:pt x="3021953" y="3648143"/>
                  </a:lnTo>
                  <a:lnTo>
                    <a:pt x="3059615" y="3623923"/>
                  </a:lnTo>
                  <a:lnTo>
                    <a:pt x="3096686" y="3598879"/>
                  </a:lnTo>
                  <a:lnTo>
                    <a:pt x="3133152" y="3573024"/>
                  </a:lnTo>
                  <a:lnTo>
                    <a:pt x="3169002" y="3546371"/>
                  </a:lnTo>
                  <a:lnTo>
                    <a:pt x="3204222" y="3518933"/>
                  </a:lnTo>
                  <a:lnTo>
                    <a:pt x="3238799" y="3490723"/>
                  </a:lnTo>
                  <a:lnTo>
                    <a:pt x="3272721" y="3461754"/>
                  </a:lnTo>
                  <a:lnTo>
                    <a:pt x="3305973" y="3432039"/>
                  </a:lnTo>
                  <a:lnTo>
                    <a:pt x="3338544" y="3401590"/>
                  </a:lnTo>
                  <a:lnTo>
                    <a:pt x="3370421" y="3370421"/>
                  </a:lnTo>
                  <a:lnTo>
                    <a:pt x="3401590" y="3338544"/>
                  </a:lnTo>
                  <a:lnTo>
                    <a:pt x="3432039" y="3305973"/>
                  </a:lnTo>
                  <a:lnTo>
                    <a:pt x="3461754" y="3272721"/>
                  </a:lnTo>
                  <a:lnTo>
                    <a:pt x="3490723" y="3238799"/>
                  </a:lnTo>
                  <a:lnTo>
                    <a:pt x="3518933" y="3204222"/>
                  </a:lnTo>
                  <a:lnTo>
                    <a:pt x="3546371" y="3169002"/>
                  </a:lnTo>
                  <a:lnTo>
                    <a:pt x="3573024" y="3133152"/>
                  </a:lnTo>
                  <a:lnTo>
                    <a:pt x="3598879" y="3096686"/>
                  </a:lnTo>
                  <a:lnTo>
                    <a:pt x="3623923" y="3059615"/>
                  </a:lnTo>
                  <a:lnTo>
                    <a:pt x="3648143" y="3021953"/>
                  </a:lnTo>
                  <a:lnTo>
                    <a:pt x="3671527" y="2983713"/>
                  </a:lnTo>
                  <a:lnTo>
                    <a:pt x="3694061" y="2944908"/>
                  </a:lnTo>
                  <a:lnTo>
                    <a:pt x="3715732" y="2905550"/>
                  </a:lnTo>
                  <a:lnTo>
                    <a:pt x="3736528" y="2865653"/>
                  </a:lnTo>
                  <a:lnTo>
                    <a:pt x="3756435" y="2825229"/>
                  </a:lnTo>
                  <a:lnTo>
                    <a:pt x="3775441" y="2784292"/>
                  </a:lnTo>
                  <a:lnTo>
                    <a:pt x="3793533" y="2742854"/>
                  </a:lnTo>
                  <a:lnTo>
                    <a:pt x="3810698" y="2700929"/>
                  </a:lnTo>
                  <a:lnTo>
                    <a:pt x="3826922" y="2658528"/>
                  </a:lnTo>
                  <a:lnTo>
                    <a:pt x="3842194" y="2615666"/>
                  </a:lnTo>
                  <a:lnTo>
                    <a:pt x="3856499" y="2572355"/>
                  </a:lnTo>
                  <a:lnTo>
                    <a:pt x="3869826" y="2528608"/>
                  </a:lnTo>
                  <a:lnTo>
                    <a:pt x="3882160" y="2484438"/>
                  </a:lnTo>
                  <a:lnTo>
                    <a:pt x="3893490" y="2439858"/>
                  </a:lnTo>
                  <a:lnTo>
                    <a:pt x="3903802" y="2394881"/>
                  </a:lnTo>
                  <a:lnTo>
                    <a:pt x="3913084" y="2349519"/>
                  </a:lnTo>
                  <a:lnTo>
                    <a:pt x="3921322" y="2303786"/>
                  </a:lnTo>
                  <a:lnTo>
                    <a:pt x="3928504" y="2257694"/>
                  </a:lnTo>
                  <a:lnTo>
                    <a:pt x="3934616" y="2211257"/>
                  </a:lnTo>
                  <a:lnTo>
                    <a:pt x="3939646" y="2164487"/>
                  </a:lnTo>
                  <a:lnTo>
                    <a:pt x="3943580" y="2117398"/>
                  </a:lnTo>
                  <a:lnTo>
                    <a:pt x="3946407" y="2070002"/>
                  </a:lnTo>
                  <a:lnTo>
                    <a:pt x="3948112" y="2022312"/>
                  </a:lnTo>
                  <a:lnTo>
                    <a:pt x="3948683" y="1974342"/>
                  </a:lnTo>
                  <a:lnTo>
                    <a:pt x="3948112" y="1926371"/>
                  </a:lnTo>
                  <a:lnTo>
                    <a:pt x="3946407" y="1878681"/>
                  </a:lnTo>
                  <a:lnTo>
                    <a:pt x="3943580" y="1831285"/>
                  </a:lnTo>
                  <a:lnTo>
                    <a:pt x="3939646" y="1784196"/>
                  </a:lnTo>
                  <a:lnTo>
                    <a:pt x="3934616" y="1737426"/>
                  </a:lnTo>
                  <a:lnTo>
                    <a:pt x="3928504" y="1690989"/>
                  </a:lnTo>
                  <a:lnTo>
                    <a:pt x="3921322" y="1644897"/>
                  </a:lnTo>
                  <a:lnTo>
                    <a:pt x="3913084" y="1599164"/>
                  </a:lnTo>
                  <a:lnTo>
                    <a:pt x="3903802" y="1553802"/>
                  </a:lnTo>
                  <a:lnTo>
                    <a:pt x="3893490" y="1508825"/>
                  </a:lnTo>
                  <a:lnTo>
                    <a:pt x="3882160" y="1464245"/>
                  </a:lnTo>
                  <a:lnTo>
                    <a:pt x="3869826" y="1420075"/>
                  </a:lnTo>
                  <a:lnTo>
                    <a:pt x="3856499" y="1376328"/>
                  </a:lnTo>
                  <a:lnTo>
                    <a:pt x="3842194" y="1333017"/>
                  </a:lnTo>
                  <a:lnTo>
                    <a:pt x="3826922" y="1290155"/>
                  </a:lnTo>
                  <a:lnTo>
                    <a:pt x="3810698" y="1247754"/>
                  </a:lnTo>
                  <a:lnTo>
                    <a:pt x="3793533" y="1205829"/>
                  </a:lnTo>
                  <a:lnTo>
                    <a:pt x="3775441" y="1164391"/>
                  </a:lnTo>
                  <a:lnTo>
                    <a:pt x="3756435" y="1123454"/>
                  </a:lnTo>
                  <a:lnTo>
                    <a:pt x="3736528" y="1083030"/>
                  </a:lnTo>
                  <a:lnTo>
                    <a:pt x="3715732" y="1043133"/>
                  </a:lnTo>
                  <a:lnTo>
                    <a:pt x="3694061" y="1003775"/>
                  </a:lnTo>
                  <a:lnTo>
                    <a:pt x="3671527" y="964970"/>
                  </a:lnTo>
                  <a:lnTo>
                    <a:pt x="3648143" y="926730"/>
                  </a:lnTo>
                  <a:lnTo>
                    <a:pt x="3623923" y="889068"/>
                  </a:lnTo>
                  <a:lnTo>
                    <a:pt x="3598879" y="851997"/>
                  </a:lnTo>
                  <a:lnTo>
                    <a:pt x="3573024" y="815531"/>
                  </a:lnTo>
                  <a:lnTo>
                    <a:pt x="3546371" y="779681"/>
                  </a:lnTo>
                  <a:lnTo>
                    <a:pt x="3518933" y="744461"/>
                  </a:lnTo>
                  <a:lnTo>
                    <a:pt x="3490723" y="709884"/>
                  </a:lnTo>
                  <a:lnTo>
                    <a:pt x="3461754" y="675962"/>
                  </a:lnTo>
                  <a:lnTo>
                    <a:pt x="3432039" y="642710"/>
                  </a:lnTo>
                  <a:lnTo>
                    <a:pt x="3401590" y="610139"/>
                  </a:lnTo>
                  <a:lnTo>
                    <a:pt x="3370421" y="578262"/>
                  </a:lnTo>
                  <a:lnTo>
                    <a:pt x="3338544" y="547093"/>
                  </a:lnTo>
                  <a:lnTo>
                    <a:pt x="3305973" y="516644"/>
                  </a:lnTo>
                  <a:lnTo>
                    <a:pt x="3272721" y="486929"/>
                  </a:lnTo>
                  <a:lnTo>
                    <a:pt x="3238799" y="457960"/>
                  </a:lnTo>
                  <a:lnTo>
                    <a:pt x="3204222" y="429750"/>
                  </a:lnTo>
                  <a:lnTo>
                    <a:pt x="3169002" y="402312"/>
                  </a:lnTo>
                  <a:lnTo>
                    <a:pt x="3133152" y="375659"/>
                  </a:lnTo>
                  <a:lnTo>
                    <a:pt x="3096686" y="349804"/>
                  </a:lnTo>
                  <a:lnTo>
                    <a:pt x="3059615" y="324760"/>
                  </a:lnTo>
                  <a:lnTo>
                    <a:pt x="3021953" y="300540"/>
                  </a:lnTo>
                  <a:lnTo>
                    <a:pt x="2983713" y="277156"/>
                  </a:lnTo>
                  <a:lnTo>
                    <a:pt x="2944908" y="254622"/>
                  </a:lnTo>
                  <a:lnTo>
                    <a:pt x="2905550" y="232951"/>
                  </a:lnTo>
                  <a:lnTo>
                    <a:pt x="2865653" y="212155"/>
                  </a:lnTo>
                  <a:lnTo>
                    <a:pt x="2825229" y="192248"/>
                  </a:lnTo>
                  <a:lnTo>
                    <a:pt x="2784292" y="173242"/>
                  </a:lnTo>
                  <a:lnTo>
                    <a:pt x="2742854" y="155150"/>
                  </a:lnTo>
                  <a:lnTo>
                    <a:pt x="2700929" y="137985"/>
                  </a:lnTo>
                  <a:lnTo>
                    <a:pt x="2658528" y="121761"/>
                  </a:lnTo>
                  <a:lnTo>
                    <a:pt x="2615666" y="106489"/>
                  </a:lnTo>
                  <a:lnTo>
                    <a:pt x="2572355" y="92184"/>
                  </a:lnTo>
                  <a:lnTo>
                    <a:pt x="2528608" y="78857"/>
                  </a:lnTo>
                  <a:lnTo>
                    <a:pt x="2484438" y="66523"/>
                  </a:lnTo>
                  <a:lnTo>
                    <a:pt x="2439858" y="55193"/>
                  </a:lnTo>
                  <a:lnTo>
                    <a:pt x="2394881" y="44881"/>
                  </a:lnTo>
                  <a:lnTo>
                    <a:pt x="2349519" y="35599"/>
                  </a:lnTo>
                  <a:lnTo>
                    <a:pt x="2303786" y="27361"/>
                  </a:lnTo>
                  <a:lnTo>
                    <a:pt x="2257694" y="20179"/>
                  </a:lnTo>
                  <a:lnTo>
                    <a:pt x="2211257" y="14067"/>
                  </a:lnTo>
                  <a:lnTo>
                    <a:pt x="2164487" y="9037"/>
                  </a:lnTo>
                  <a:lnTo>
                    <a:pt x="2117398" y="5103"/>
                  </a:lnTo>
                  <a:lnTo>
                    <a:pt x="2070002" y="2276"/>
                  </a:lnTo>
                  <a:lnTo>
                    <a:pt x="2022312" y="571"/>
                  </a:lnTo>
                  <a:lnTo>
                    <a:pt x="1974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45580" y="1977352"/>
              <a:ext cx="3134360" cy="771525"/>
            </a:xfrm>
            <a:custGeom>
              <a:avLst/>
              <a:gdLst/>
              <a:ahLst/>
              <a:cxnLst/>
              <a:rect l="l" t="t" r="r" b="b"/>
              <a:pathLst>
                <a:path w="3134359" h="771525">
                  <a:moveTo>
                    <a:pt x="0" y="754544"/>
                  </a:moveTo>
                  <a:lnTo>
                    <a:pt x="30498" y="716988"/>
                  </a:lnTo>
                  <a:lnTo>
                    <a:pt x="61718" y="680364"/>
                  </a:lnTo>
                  <a:lnTo>
                    <a:pt x="93639" y="644674"/>
                  </a:lnTo>
                  <a:lnTo>
                    <a:pt x="126245" y="609921"/>
                  </a:lnTo>
                  <a:lnTo>
                    <a:pt x="159516" y="576106"/>
                  </a:lnTo>
                  <a:lnTo>
                    <a:pt x="193434" y="543233"/>
                  </a:lnTo>
                  <a:lnTo>
                    <a:pt x="227980" y="511301"/>
                  </a:lnTo>
                  <a:lnTo>
                    <a:pt x="263138" y="480315"/>
                  </a:lnTo>
                  <a:lnTo>
                    <a:pt x="298888" y="450276"/>
                  </a:lnTo>
                  <a:lnTo>
                    <a:pt x="335211" y="421186"/>
                  </a:lnTo>
                  <a:lnTo>
                    <a:pt x="372090" y="393048"/>
                  </a:lnTo>
                  <a:lnTo>
                    <a:pt x="409507" y="365862"/>
                  </a:lnTo>
                  <a:lnTo>
                    <a:pt x="447442" y="339633"/>
                  </a:lnTo>
                  <a:lnTo>
                    <a:pt x="485878" y="314361"/>
                  </a:lnTo>
                  <a:lnTo>
                    <a:pt x="524797" y="290048"/>
                  </a:lnTo>
                  <a:lnTo>
                    <a:pt x="564179" y="266698"/>
                  </a:lnTo>
                  <a:lnTo>
                    <a:pt x="604008" y="244312"/>
                  </a:lnTo>
                  <a:lnTo>
                    <a:pt x="644263" y="222891"/>
                  </a:lnTo>
                  <a:lnTo>
                    <a:pt x="684928" y="202439"/>
                  </a:lnTo>
                  <a:lnTo>
                    <a:pt x="725983" y="182958"/>
                  </a:lnTo>
                  <a:lnTo>
                    <a:pt x="767411" y="164449"/>
                  </a:lnTo>
                  <a:lnTo>
                    <a:pt x="809193" y="146914"/>
                  </a:lnTo>
                  <a:lnTo>
                    <a:pt x="851311" y="130356"/>
                  </a:lnTo>
                  <a:lnTo>
                    <a:pt x="893746" y="114778"/>
                  </a:lnTo>
                  <a:lnTo>
                    <a:pt x="936480" y="100180"/>
                  </a:lnTo>
                  <a:lnTo>
                    <a:pt x="979496" y="86565"/>
                  </a:lnTo>
                  <a:lnTo>
                    <a:pt x="1022773" y="73935"/>
                  </a:lnTo>
                  <a:lnTo>
                    <a:pt x="1066296" y="62293"/>
                  </a:lnTo>
                  <a:lnTo>
                    <a:pt x="1110044" y="51640"/>
                  </a:lnTo>
                  <a:lnTo>
                    <a:pt x="1153999" y="41979"/>
                  </a:lnTo>
                  <a:lnTo>
                    <a:pt x="1198144" y="33312"/>
                  </a:lnTo>
                  <a:lnTo>
                    <a:pt x="1242460" y="25640"/>
                  </a:lnTo>
                  <a:lnTo>
                    <a:pt x="1286928" y="18966"/>
                  </a:lnTo>
                  <a:lnTo>
                    <a:pt x="1331531" y="13293"/>
                  </a:lnTo>
                  <a:lnTo>
                    <a:pt x="1376250" y="8621"/>
                  </a:lnTo>
                  <a:lnTo>
                    <a:pt x="1421066" y="4954"/>
                  </a:lnTo>
                  <a:lnTo>
                    <a:pt x="1465962" y="2293"/>
                  </a:lnTo>
                  <a:lnTo>
                    <a:pt x="1510919" y="641"/>
                  </a:lnTo>
                  <a:lnTo>
                    <a:pt x="1555919" y="0"/>
                  </a:lnTo>
                  <a:lnTo>
                    <a:pt x="1600943" y="371"/>
                  </a:lnTo>
                  <a:lnTo>
                    <a:pt x="1645973" y="1757"/>
                  </a:lnTo>
                  <a:lnTo>
                    <a:pt x="1690991" y="4160"/>
                  </a:lnTo>
                  <a:lnTo>
                    <a:pt x="1735979" y="7582"/>
                  </a:lnTo>
                  <a:lnTo>
                    <a:pt x="1780917" y="12026"/>
                  </a:lnTo>
                  <a:lnTo>
                    <a:pt x="1825789" y="17493"/>
                  </a:lnTo>
                  <a:lnTo>
                    <a:pt x="1870575" y="23986"/>
                  </a:lnTo>
                  <a:lnTo>
                    <a:pt x="1915257" y="31506"/>
                  </a:lnTo>
                  <a:lnTo>
                    <a:pt x="1959818" y="40056"/>
                  </a:lnTo>
                  <a:lnTo>
                    <a:pt x="2004237" y="49637"/>
                  </a:lnTo>
                  <a:lnTo>
                    <a:pt x="2048498" y="60253"/>
                  </a:lnTo>
                  <a:lnTo>
                    <a:pt x="2092582" y="71905"/>
                  </a:lnTo>
                  <a:lnTo>
                    <a:pt x="2136471" y="84595"/>
                  </a:lnTo>
                  <a:lnTo>
                    <a:pt x="2180146" y="98326"/>
                  </a:lnTo>
                  <a:lnTo>
                    <a:pt x="2223589" y="113099"/>
                  </a:lnTo>
                  <a:lnTo>
                    <a:pt x="2266782" y="128916"/>
                  </a:lnTo>
                  <a:lnTo>
                    <a:pt x="2309706" y="145780"/>
                  </a:lnTo>
                  <a:lnTo>
                    <a:pt x="2352343" y="163693"/>
                  </a:lnTo>
                  <a:lnTo>
                    <a:pt x="2394675" y="182657"/>
                  </a:lnTo>
                  <a:lnTo>
                    <a:pt x="2436683" y="202675"/>
                  </a:lnTo>
                  <a:lnTo>
                    <a:pt x="2478349" y="223747"/>
                  </a:lnTo>
                  <a:lnTo>
                    <a:pt x="2519656" y="245877"/>
                  </a:lnTo>
                  <a:lnTo>
                    <a:pt x="2560583" y="269066"/>
                  </a:lnTo>
                  <a:lnTo>
                    <a:pt x="2601114" y="293316"/>
                  </a:lnTo>
                  <a:lnTo>
                    <a:pt x="2641230" y="318631"/>
                  </a:lnTo>
                  <a:lnTo>
                    <a:pt x="2680912" y="345011"/>
                  </a:lnTo>
                  <a:lnTo>
                    <a:pt x="2720142" y="372459"/>
                  </a:lnTo>
                  <a:lnTo>
                    <a:pt x="2758903" y="400977"/>
                  </a:lnTo>
                  <a:lnTo>
                    <a:pt x="2797175" y="430567"/>
                  </a:lnTo>
                  <a:lnTo>
                    <a:pt x="2838616" y="464308"/>
                  </a:lnTo>
                  <a:lnTo>
                    <a:pt x="2879107" y="499135"/>
                  </a:lnTo>
                  <a:lnTo>
                    <a:pt x="2918629" y="535027"/>
                  </a:lnTo>
                  <a:lnTo>
                    <a:pt x="2957163" y="571960"/>
                  </a:lnTo>
                  <a:lnTo>
                    <a:pt x="2994691" y="609910"/>
                  </a:lnTo>
                  <a:lnTo>
                    <a:pt x="3031193" y="648856"/>
                  </a:lnTo>
                  <a:lnTo>
                    <a:pt x="3066651" y="688775"/>
                  </a:lnTo>
                  <a:lnTo>
                    <a:pt x="3101046" y="729642"/>
                  </a:lnTo>
                  <a:lnTo>
                    <a:pt x="3134360" y="771435"/>
                  </a:lnTo>
                </a:path>
              </a:pathLst>
            </a:custGeom>
            <a:ln w="127000">
              <a:solidFill>
                <a:srgbClr val="FFC7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0933" y="6520078"/>
            <a:ext cx="5073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44536A"/>
                </a:solidFill>
                <a:latin typeface="Arial MT"/>
                <a:cs typeface="Arial MT"/>
              </a:rPr>
              <a:t>2022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2824" y="6520078"/>
            <a:ext cx="1525651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61210" algn="l"/>
              </a:tabLst>
            </a:pPr>
            <a:r>
              <a:rPr dirty="0" sz="17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4536A"/>
                </a:solidFill>
                <a:latin typeface="Arial MT"/>
                <a:cs typeface="Arial MT"/>
              </a:rPr>
              <a:t>	</a:t>
            </a:r>
            <a:r>
              <a:rPr dirty="0" sz="1700">
                <a:solidFill>
                  <a:srgbClr val="44536A"/>
                </a:solidFill>
                <a:latin typeface="Arial MT"/>
                <a:cs typeface="Arial MT"/>
              </a:rPr>
              <a:t>2050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7675" y="6512052"/>
            <a:ext cx="14914244" cy="307975"/>
            <a:chOff x="1217675" y="6512052"/>
            <a:chExt cx="14914244" cy="307975"/>
          </a:xfrm>
        </p:grpSpPr>
        <p:sp>
          <p:nvSpPr>
            <p:cNvPr id="16" name="object 16"/>
            <p:cNvSpPr/>
            <p:nvPr/>
          </p:nvSpPr>
          <p:spPr>
            <a:xfrm>
              <a:off x="1525523" y="6665976"/>
              <a:ext cx="14298294" cy="0"/>
            </a:xfrm>
            <a:custGeom>
              <a:avLst/>
              <a:gdLst/>
              <a:ahLst/>
              <a:cxnLst/>
              <a:rect l="l" t="t" r="r" b="b"/>
              <a:pathLst>
                <a:path w="14298294" h="0">
                  <a:moveTo>
                    <a:pt x="0" y="0"/>
                  </a:moveTo>
                  <a:lnTo>
                    <a:pt x="14298041" y="0"/>
                  </a:lnTo>
                </a:path>
              </a:pathLst>
            </a:custGeom>
            <a:ln w="9525">
              <a:solidFill>
                <a:srgbClr val="87878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7675" y="6512052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4" y="0"/>
                  </a:moveTo>
                  <a:lnTo>
                    <a:pt x="105290" y="7846"/>
                  </a:lnTo>
                  <a:lnTo>
                    <a:pt x="63038" y="29697"/>
                  </a:lnTo>
                  <a:lnTo>
                    <a:pt x="29711" y="63016"/>
                  </a:lnTo>
                  <a:lnTo>
                    <a:pt x="7851" y="105270"/>
                  </a:lnTo>
                  <a:lnTo>
                    <a:pt x="0" y="153924"/>
                  </a:lnTo>
                  <a:lnTo>
                    <a:pt x="7851" y="202577"/>
                  </a:lnTo>
                  <a:lnTo>
                    <a:pt x="29711" y="244831"/>
                  </a:lnTo>
                  <a:lnTo>
                    <a:pt x="63038" y="278150"/>
                  </a:lnTo>
                  <a:lnTo>
                    <a:pt x="105290" y="300001"/>
                  </a:lnTo>
                  <a:lnTo>
                    <a:pt x="153924" y="307848"/>
                  </a:lnTo>
                  <a:lnTo>
                    <a:pt x="202557" y="300001"/>
                  </a:lnTo>
                  <a:lnTo>
                    <a:pt x="244809" y="278150"/>
                  </a:lnTo>
                  <a:lnTo>
                    <a:pt x="278136" y="244831"/>
                  </a:lnTo>
                  <a:lnTo>
                    <a:pt x="299996" y="202577"/>
                  </a:lnTo>
                  <a:lnTo>
                    <a:pt x="307848" y="153924"/>
                  </a:lnTo>
                  <a:lnTo>
                    <a:pt x="299996" y="105270"/>
                  </a:lnTo>
                  <a:lnTo>
                    <a:pt x="278136" y="63016"/>
                  </a:lnTo>
                  <a:lnTo>
                    <a:pt x="244809" y="29697"/>
                  </a:lnTo>
                  <a:lnTo>
                    <a:pt x="202557" y="7846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23691" y="6512052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923" y="0"/>
                  </a:moveTo>
                  <a:lnTo>
                    <a:pt x="105290" y="7846"/>
                  </a:lnTo>
                  <a:lnTo>
                    <a:pt x="63038" y="29697"/>
                  </a:lnTo>
                  <a:lnTo>
                    <a:pt x="29711" y="63016"/>
                  </a:lnTo>
                  <a:lnTo>
                    <a:pt x="7851" y="105270"/>
                  </a:lnTo>
                  <a:lnTo>
                    <a:pt x="0" y="153924"/>
                  </a:lnTo>
                  <a:lnTo>
                    <a:pt x="7851" y="202577"/>
                  </a:lnTo>
                  <a:lnTo>
                    <a:pt x="29711" y="244831"/>
                  </a:lnTo>
                  <a:lnTo>
                    <a:pt x="63038" y="278150"/>
                  </a:lnTo>
                  <a:lnTo>
                    <a:pt x="105290" y="300001"/>
                  </a:lnTo>
                  <a:lnTo>
                    <a:pt x="153923" y="307848"/>
                  </a:lnTo>
                  <a:lnTo>
                    <a:pt x="202557" y="300001"/>
                  </a:lnTo>
                  <a:lnTo>
                    <a:pt x="244809" y="278150"/>
                  </a:lnTo>
                  <a:lnTo>
                    <a:pt x="278136" y="244831"/>
                  </a:lnTo>
                  <a:lnTo>
                    <a:pt x="299996" y="202577"/>
                  </a:lnTo>
                  <a:lnTo>
                    <a:pt x="307848" y="153924"/>
                  </a:lnTo>
                  <a:lnTo>
                    <a:pt x="299996" y="105270"/>
                  </a:lnTo>
                  <a:lnTo>
                    <a:pt x="278136" y="63016"/>
                  </a:lnTo>
                  <a:lnTo>
                    <a:pt x="244809" y="29697"/>
                  </a:lnTo>
                  <a:lnTo>
                    <a:pt x="202557" y="7846"/>
                  </a:lnTo>
                  <a:lnTo>
                    <a:pt x="153923" y="0"/>
                  </a:lnTo>
                  <a:close/>
                </a:path>
              </a:pathLst>
            </a:custGeom>
            <a:solidFill>
              <a:srgbClr val="0084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68300" y="270510"/>
            <a:ext cx="9234170" cy="1522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1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ó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n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energética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30" b="1">
                <a:solidFill>
                  <a:srgbClr val="00809A"/>
                </a:solidFill>
                <a:latin typeface="Trebuchet MS"/>
                <a:cs typeface="Trebuchet MS"/>
              </a:rPr>
              <a:t>Transitando</a:t>
            </a:r>
            <a:r>
              <a:rPr dirty="0" sz="2800" spc="-19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5" b="1">
                <a:solidFill>
                  <a:srgbClr val="00809A"/>
                </a:solidFill>
                <a:latin typeface="Trebuchet MS"/>
                <a:cs typeface="Trebuchet MS"/>
              </a:rPr>
              <a:t>hacia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un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mix</a:t>
            </a:r>
            <a:r>
              <a:rPr dirty="0" sz="2800" spc="-18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0" b="1">
                <a:solidFill>
                  <a:srgbClr val="00809A"/>
                </a:solidFill>
                <a:latin typeface="Trebuchet MS"/>
                <a:cs typeface="Trebuchet MS"/>
              </a:rPr>
              <a:t>energético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de 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cero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05" b="1">
                <a:solidFill>
                  <a:srgbClr val="00809A"/>
                </a:solidFill>
                <a:latin typeface="Trebuchet MS"/>
                <a:cs typeface="Trebuchet MS"/>
              </a:rPr>
              <a:t>emisiones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75" b="1">
                <a:solidFill>
                  <a:srgbClr val="00809A"/>
                </a:solidFill>
                <a:latin typeface="Trebuchet MS"/>
                <a:cs typeface="Trebuchet MS"/>
              </a:rPr>
              <a:t>netas</a:t>
            </a:r>
            <a:endParaRPr sz="2800">
              <a:latin typeface="Trebuchet MS"/>
              <a:cs typeface="Trebuchet MS"/>
            </a:endParaRPr>
          </a:p>
          <a:p>
            <a:pPr algn="r" marR="561340">
              <a:lnSpc>
                <a:spcPct val="100000"/>
              </a:lnSpc>
              <a:spcBef>
                <a:spcPts val="2795"/>
              </a:spcBef>
            </a:pPr>
            <a:r>
              <a:rPr dirty="0" sz="2800" spc="-5" b="1">
                <a:solidFill>
                  <a:srgbClr val="FFC700"/>
                </a:solidFill>
                <a:latin typeface="Arial"/>
                <a:cs typeface="Arial"/>
              </a:rPr>
              <a:t>Sostenible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30008" y="3393770"/>
            <a:ext cx="2337435" cy="100647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24765" marR="5080" indent="-12700">
              <a:lnSpc>
                <a:spcPct val="78700"/>
              </a:lnSpc>
              <a:spcBef>
                <a:spcPts val="1019"/>
              </a:spcBef>
            </a:pPr>
            <a:r>
              <a:rPr dirty="0" sz="3600" b="1">
                <a:solidFill>
                  <a:srgbClr val="5A5A5A"/>
                </a:solidFill>
                <a:latin typeface="Arial"/>
                <a:cs typeface="Arial"/>
              </a:rPr>
              <a:t>Transic</a:t>
            </a:r>
            <a:r>
              <a:rPr dirty="0" sz="3600" spc="-15" b="1">
                <a:solidFill>
                  <a:srgbClr val="5A5A5A"/>
                </a:solidFill>
                <a:latin typeface="Arial"/>
                <a:cs typeface="Arial"/>
              </a:rPr>
              <a:t>i</a:t>
            </a:r>
            <a:r>
              <a:rPr dirty="0" sz="3600" b="1">
                <a:solidFill>
                  <a:srgbClr val="5A5A5A"/>
                </a:solidFill>
                <a:latin typeface="Arial"/>
                <a:cs typeface="Arial"/>
              </a:rPr>
              <a:t>ón  </a:t>
            </a:r>
            <a:r>
              <a:rPr dirty="0" sz="3600" spc="-5" b="1">
                <a:solidFill>
                  <a:srgbClr val="5A5A5A"/>
                </a:solidFill>
                <a:latin typeface="Arial"/>
                <a:cs typeface="Arial"/>
              </a:rPr>
              <a:t>energética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55716" y="3064764"/>
            <a:ext cx="4098290" cy="2940050"/>
            <a:chOff x="6055716" y="3064764"/>
            <a:chExt cx="4098290" cy="2940050"/>
          </a:xfrm>
        </p:grpSpPr>
        <p:sp>
          <p:nvSpPr>
            <p:cNvPr id="22" name="object 22"/>
            <p:cNvSpPr/>
            <p:nvPr/>
          </p:nvSpPr>
          <p:spPr>
            <a:xfrm>
              <a:off x="8371458" y="3128264"/>
              <a:ext cx="1718945" cy="2813050"/>
            </a:xfrm>
            <a:custGeom>
              <a:avLst/>
              <a:gdLst/>
              <a:ahLst/>
              <a:cxnLst/>
              <a:rect l="l" t="t" r="r" b="b"/>
              <a:pathLst>
                <a:path w="1718945" h="2813050">
                  <a:moveTo>
                    <a:pt x="1532255" y="0"/>
                  </a:moveTo>
                  <a:lnTo>
                    <a:pt x="1552147" y="44101"/>
                  </a:lnTo>
                  <a:lnTo>
                    <a:pt x="1570884" y="88429"/>
                  </a:lnTo>
                  <a:lnTo>
                    <a:pt x="1588470" y="132965"/>
                  </a:lnTo>
                  <a:lnTo>
                    <a:pt x="1604912" y="177693"/>
                  </a:lnTo>
                  <a:lnTo>
                    <a:pt x="1620217" y="222594"/>
                  </a:lnTo>
                  <a:lnTo>
                    <a:pt x="1634391" y="267653"/>
                  </a:lnTo>
                  <a:lnTo>
                    <a:pt x="1647440" y="312850"/>
                  </a:lnTo>
                  <a:lnTo>
                    <a:pt x="1659370" y="358169"/>
                  </a:lnTo>
                  <a:lnTo>
                    <a:pt x="1670188" y="403594"/>
                  </a:lnTo>
                  <a:lnTo>
                    <a:pt x="1679901" y="449105"/>
                  </a:lnTo>
                  <a:lnTo>
                    <a:pt x="1688513" y="494686"/>
                  </a:lnTo>
                  <a:lnTo>
                    <a:pt x="1696033" y="540320"/>
                  </a:lnTo>
                  <a:lnTo>
                    <a:pt x="1702465" y="585990"/>
                  </a:lnTo>
                  <a:lnTo>
                    <a:pt x="1707817" y="631677"/>
                  </a:lnTo>
                  <a:lnTo>
                    <a:pt x="1712095" y="677366"/>
                  </a:lnTo>
                  <a:lnTo>
                    <a:pt x="1715304" y="723037"/>
                  </a:lnTo>
                  <a:lnTo>
                    <a:pt x="1717452" y="768675"/>
                  </a:lnTo>
                  <a:lnTo>
                    <a:pt x="1718545" y="814261"/>
                  </a:lnTo>
                  <a:lnTo>
                    <a:pt x="1718589" y="859779"/>
                  </a:lnTo>
                  <a:lnTo>
                    <a:pt x="1717589" y="905211"/>
                  </a:lnTo>
                  <a:lnTo>
                    <a:pt x="1715554" y="950540"/>
                  </a:lnTo>
                  <a:lnTo>
                    <a:pt x="1712489" y="995748"/>
                  </a:lnTo>
                  <a:lnTo>
                    <a:pt x="1708399" y="1040818"/>
                  </a:lnTo>
                  <a:lnTo>
                    <a:pt x="1703293" y="1085734"/>
                  </a:lnTo>
                  <a:lnTo>
                    <a:pt x="1697175" y="1130476"/>
                  </a:lnTo>
                  <a:lnTo>
                    <a:pt x="1690053" y="1175029"/>
                  </a:lnTo>
                  <a:lnTo>
                    <a:pt x="1681932" y="1219375"/>
                  </a:lnTo>
                  <a:lnTo>
                    <a:pt x="1672819" y="1263496"/>
                  </a:lnTo>
                  <a:lnTo>
                    <a:pt x="1662720" y="1307375"/>
                  </a:lnTo>
                  <a:lnTo>
                    <a:pt x="1651641" y="1350996"/>
                  </a:lnTo>
                  <a:lnTo>
                    <a:pt x="1639590" y="1394339"/>
                  </a:lnTo>
                  <a:lnTo>
                    <a:pt x="1626571" y="1437389"/>
                  </a:lnTo>
                  <a:lnTo>
                    <a:pt x="1612593" y="1480128"/>
                  </a:lnTo>
                  <a:lnTo>
                    <a:pt x="1597659" y="1522539"/>
                  </a:lnTo>
                  <a:lnTo>
                    <a:pt x="1581779" y="1564604"/>
                  </a:lnTo>
                  <a:lnTo>
                    <a:pt x="1564956" y="1606306"/>
                  </a:lnTo>
                  <a:lnTo>
                    <a:pt x="1547198" y="1647627"/>
                  </a:lnTo>
                  <a:lnTo>
                    <a:pt x="1528511" y="1688551"/>
                  </a:lnTo>
                  <a:lnTo>
                    <a:pt x="1508902" y="1729059"/>
                  </a:lnTo>
                  <a:lnTo>
                    <a:pt x="1488377" y="1769136"/>
                  </a:lnTo>
                  <a:lnTo>
                    <a:pt x="1466941" y="1808762"/>
                  </a:lnTo>
                  <a:lnTo>
                    <a:pt x="1444602" y="1847922"/>
                  </a:lnTo>
                  <a:lnTo>
                    <a:pt x="1421365" y="1886597"/>
                  </a:lnTo>
                  <a:lnTo>
                    <a:pt x="1397238" y="1924771"/>
                  </a:lnTo>
                  <a:lnTo>
                    <a:pt x="1372225" y="1962426"/>
                  </a:lnTo>
                  <a:lnTo>
                    <a:pt x="1346335" y="1999544"/>
                  </a:lnTo>
                  <a:lnTo>
                    <a:pt x="1319572" y="2036109"/>
                  </a:lnTo>
                  <a:lnTo>
                    <a:pt x="1291944" y="2072103"/>
                  </a:lnTo>
                  <a:lnTo>
                    <a:pt x="1263456" y="2107509"/>
                  </a:lnTo>
                  <a:lnTo>
                    <a:pt x="1234115" y="2142309"/>
                  </a:lnTo>
                  <a:lnTo>
                    <a:pt x="1203928" y="2176486"/>
                  </a:lnTo>
                  <a:lnTo>
                    <a:pt x="1172900" y="2210023"/>
                  </a:lnTo>
                  <a:lnTo>
                    <a:pt x="1141038" y="2242902"/>
                  </a:lnTo>
                  <a:lnTo>
                    <a:pt x="1108348" y="2275107"/>
                  </a:lnTo>
                  <a:lnTo>
                    <a:pt x="1074836" y="2306619"/>
                  </a:lnTo>
                  <a:lnTo>
                    <a:pt x="1040510" y="2337422"/>
                  </a:lnTo>
                  <a:lnTo>
                    <a:pt x="1005374" y="2367498"/>
                  </a:lnTo>
                  <a:lnTo>
                    <a:pt x="969436" y="2396830"/>
                  </a:lnTo>
                  <a:lnTo>
                    <a:pt x="932702" y="2425400"/>
                  </a:lnTo>
                  <a:lnTo>
                    <a:pt x="895178" y="2453192"/>
                  </a:lnTo>
                  <a:lnTo>
                    <a:pt x="856870" y="2480188"/>
                  </a:lnTo>
                  <a:lnTo>
                    <a:pt x="817786" y="2506370"/>
                  </a:lnTo>
                  <a:lnTo>
                    <a:pt x="777930" y="2531721"/>
                  </a:lnTo>
                  <a:lnTo>
                    <a:pt x="737309" y="2556224"/>
                  </a:lnTo>
                  <a:lnTo>
                    <a:pt x="695931" y="2579862"/>
                  </a:lnTo>
                  <a:lnTo>
                    <a:pt x="653800" y="2602617"/>
                  </a:lnTo>
                  <a:lnTo>
                    <a:pt x="610924" y="2624472"/>
                  </a:lnTo>
                  <a:lnTo>
                    <a:pt x="567309" y="2645410"/>
                  </a:lnTo>
                  <a:lnTo>
                    <a:pt x="522145" y="2665734"/>
                  </a:lnTo>
                  <a:lnTo>
                    <a:pt x="476523" y="2684918"/>
                  </a:lnTo>
                  <a:lnTo>
                    <a:pt x="430464" y="2702956"/>
                  </a:lnTo>
                  <a:lnTo>
                    <a:pt x="383991" y="2719841"/>
                  </a:lnTo>
                  <a:lnTo>
                    <a:pt x="337127" y="2735565"/>
                  </a:lnTo>
                  <a:lnTo>
                    <a:pt x="289893" y="2750121"/>
                  </a:lnTo>
                  <a:lnTo>
                    <a:pt x="242313" y="2763502"/>
                  </a:lnTo>
                  <a:lnTo>
                    <a:pt x="194408" y="2775702"/>
                  </a:lnTo>
                  <a:lnTo>
                    <a:pt x="146202" y="2786713"/>
                  </a:lnTo>
                  <a:lnTo>
                    <a:pt x="97717" y="2796528"/>
                  </a:lnTo>
                  <a:lnTo>
                    <a:pt x="48975" y="2805140"/>
                  </a:lnTo>
                  <a:lnTo>
                    <a:pt x="0" y="2812542"/>
                  </a:lnTo>
                </a:path>
              </a:pathLst>
            </a:custGeom>
            <a:ln w="127000">
              <a:solidFill>
                <a:srgbClr val="FF6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19216" y="3128264"/>
              <a:ext cx="1718945" cy="2813050"/>
            </a:xfrm>
            <a:custGeom>
              <a:avLst/>
              <a:gdLst/>
              <a:ahLst/>
              <a:cxnLst/>
              <a:rect l="l" t="t" r="r" b="b"/>
              <a:pathLst>
                <a:path w="1718945" h="2813050">
                  <a:moveTo>
                    <a:pt x="186334" y="0"/>
                  </a:moveTo>
                  <a:lnTo>
                    <a:pt x="166441" y="44101"/>
                  </a:lnTo>
                  <a:lnTo>
                    <a:pt x="147704" y="88429"/>
                  </a:lnTo>
                  <a:lnTo>
                    <a:pt x="130118" y="132965"/>
                  </a:lnTo>
                  <a:lnTo>
                    <a:pt x="113676" y="177693"/>
                  </a:lnTo>
                  <a:lnTo>
                    <a:pt x="98371" y="222594"/>
                  </a:lnTo>
                  <a:lnTo>
                    <a:pt x="84197" y="267653"/>
                  </a:lnTo>
                  <a:lnTo>
                    <a:pt x="71148" y="312850"/>
                  </a:lnTo>
                  <a:lnTo>
                    <a:pt x="59218" y="358169"/>
                  </a:lnTo>
                  <a:lnTo>
                    <a:pt x="48400" y="403594"/>
                  </a:lnTo>
                  <a:lnTo>
                    <a:pt x="38687" y="449105"/>
                  </a:lnTo>
                  <a:lnTo>
                    <a:pt x="30075" y="494686"/>
                  </a:lnTo>
                  <a:lnTo>
                    <a:pt x="22555" y="540320"/>
                  </a:lnTo>
                  <a:lnTo>
                    <a:pt x="16123" y="585990"/>
                  </a:lnTo>
                  <a:lnTo>
                    <a:pt x="10771" y="631677"/>
                  </a:lnTo>
                  <a:lnTo>
                    <a:pt x="6493" y="677366"/>
                  </a:lnTo>
                  <a:lnTo>
                    <a:pt x="3284" y="723037"/>
                  </a:lnTo>
                  <a:lnTo>
                    <a:pt x="1136" y="768675"/>
                  </a:lnTo>
                  <a:lnTo>
                    <a:pt x="43" y="814261"/>
                  </a:lnTo>
                  <a:lnTo>
                    <a:pt x="0" y="859779"/>
                  </a:lnTo>
                  <a:lnTo>
                    <a:pt x="999" y="905211"/>
                  </a:lnTo>
                  <a:lnTo>
                    <a:pt x="3034" y="950540"/>
                  </a:lnTo>
                  <a:lnTo>
                    <a:pt x="6099" y="995748"/>
                  </a:lnTo>
                  <a:lnTo>
                    <a:pt x="10189" y="1040818"/>
                  </a:lnTo>
                  <a:lnTo>
                    <a:pt x="15295" y="1085734"/>
                  </a:lnTo>
                  <a:lnTo>
                    <a:pt x="21413" y="1130476"/>
                  </a:lnTo>
                  <a:lnTo>
                    <a:pt x="28535" y="1175029"/>
                  </a:lnTo>
                  <a:lnTo>
                    <a:pt x="36656" y="1219375"/>
                  </a:lnTo>
                  <a:lnTo>
                    <a:pt x="45769" y="1263496"/>
                  </a:lnTo>
                  <a:lnTo>
                    <a:pt x="55868" y="1307375"/>
                  </a:lnTo>
                  <a:lnTo>
                    <a:pt x="66947" y="1350996"/>
                  </a:lnTo>
                  <a:lnTo>
                    <a:pt x="78998" y="1394339"/>
                  </a:lnTo>
                  <a:lnTo>
                    <a:pt x="92017" y="1437389"/>
                  </a:lnTo>
                  <a:lnTo>
                    <a:pt x="105995" y="1480128"/>
                  </a:lnTo>
                  <a:lnTo>
                    <a:pt x="120929" y="1522539"/>
                  </a:lnTo>
                  <a:lnTo>
                    <a:pt x="136809" y="1564604"/>
                  </a:lnTo>
                  <a:lnTo>
                    <a:pt x="153632" y="1606306"/>
                  </a:lnTo>
                  <a:lnTo>
                    <a:pt x="171390" y="1647627"/>
                  </a:lnTo>
                  <a:lnTo>
                    <a:pt x="190077" y="1688551"/>
                  </a:lnTo>
                  <a:lnTo>
                    <a:pt x="209686" y="1729059"/>
                  </a:lnTo>
                  <a:lnTo>
                    <a:pt x="230211" y="1769136"/>
                  </a:lnTo>
                  <a:lnTo>
                    <a:pt x="251647" y="1808762"/>
                  </a:lnTo>
                  <a:lnTo>
                    <a:pt x="273986" y="1847922"/>
                  </a:lnTo>
                  <a:lnTo>
                    <a:pt x="297223" y="1886597"/>
                  </a:lnTo>
                  <a:lnTo>
                    <a:pt x="321350" y="1924771"/>
                  </a:lnTo>
                  <a:lnTo>
                    <a:pt x="346363" y="1962426"/>
                  </a:lnTo>
                  <a:lnTo>
                    <a:pt x="372253" y="1999544"/>
                  </a:lnTo>
                  <a:lnTo>
                    <a:pt x="399016" y="2036109"/>
                  </a:lnTo>
                  <a:lnTo>
                    <a:pt x="426644" y="2072103"/>
                  </a:lnTo>
                  <a:lnTo>
                    <a:pt x="455132" y="2107509"/>
                  </a:lnTo>
                  <a:lnTo>
                    <a:pt x="484473" y="2142309"/>
                  </a:lnTo>
                  <a:lnTo>
                    <a:pt x="514660" y="2176486"/>
                  </a:lnTo>
                  <a:lnTo>
                    <a:pt x="545688" y="2210023"/>
                  </a:lnTo>
                  <a:lnTo>
                    <a:pt x="577550" y="2242902"/>
                  </a:lnTo>
                  <a:lnTo>
                    <a:pt x="610240" y="2275107"/>
                  </a:lnTo>
                  <a:lnTo>
                    <a:pt x="643752" y="2306619"/>
                  </a:lnTo>
                  <a:lnTo>
                    <a:pt x="678078" y="2337422"/>
                  </a:lnTo>
                  <a:lnTo>
                    <a:pt x="713214" y="2367498"/>
                  </a:lnTo>
                  <a:lnTo>
                    <a:pt x="749152" y="2396830"/>
                  </a:lnTo>
                  <a:lnTo>
                    <a:pt x="785886" y="2425400"/>
                  </a:lnTo>
                  <a:lnTo>
                    <a:pt x="823410" y="2453192"/>
                  </a:lnTo>
                  <a:lnTo>
                    <a:pt x="861718" y="2480188"/>
                  </a:lnTo>
                  <a:lnTo>
                    <a:pt x="900802" y="2506370"/>
                  </a:lnTo>
                  <a:lnTo>
                    <a:pt x="940658" y="2531721"/>
                  </a:lnTo>
                  <a:lnTo>
                    <a:pt x="981279" y="2556224"/>
                  </a:lnTo>
                  <a:lnTo>
                    <a:pt x="1022657" y="2579862"/>
                  </a:lnTo>
                  <a:lnTo>
                    <a:pt x="1064788" y="2602617"/>
                  </a:lnTo>
                  <a:lnTo>
                    <a:pt x="1107664" y="2624472"/>
                  </a:lnTo>
                  <a:lnTo>
                    <a:pt x="1151280" y="2645410"/>
                  </a:lnTo>
                  <a:lnTo>
                    <a:pt x="1196443" y="2665734"/>
                  </a:lnTo>
                  <a:lnTo>
                    <a:pt x="1242065" y="2684918"/>
                  </a:lnTo>
                  <a:lnTo>
                    <a:pt x="1288124" y="2702956"/>
                  </a:lnTo>
                  <a:lnTo>
                    <a:pt x="1334597" y="2719841"/>
                  </a:lnTo>
                  <a:lnTo>
                    <a:pt x="1381462" y="2735565"/>
                  </a:lnTo>
                  <a:lnTo>
                    <a:pt x="1428695" y="2750121"/>
                  </a:lnTo>
                  <a:lnTo>
                    <a:pt x="1476275" y="2763502"/>
                  </a:lnTo>
                  <a:lnTo>
                    <a:pt x="1524180" y="2775702"/>
                  </a:lnTo>
                  <a:lnTo>
                    <a:pt x="1572386" y="2786713"/>
                  </a:lnTo>
                  <a:lnTo>
                    <a:pt x="1620871" y="2796528"/>
                  </a:lnTo>
                  <a:lnTo>
                    <a:pt x="1669613" y="2805140"/>
                  </a:lnTo>
                  <a:lnTo>
                    <a:pt x="1718589" y="2812542"/>
                  </a:lnTo>
                </a:path>
              </a:pathLst>
            </a:custGeom>
            <a:ln w="12700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975595" y="5143246"/>
            <a:ext cx="17227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6100"/>
                </a:solidFill>
                <a:latin typeface="Arial"/>
                <a:cs typeface="Arial"/>
              </a:rPr>
              <a:t>Asequible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7458" y="5143246"/>
            <a:ext cx="12293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9F0E"/>
                </a:solidFill>
                <a:latin typeface="Arial"/>
                <a:cs typeface="Arial"/>
              </a:rPr>
              <a:t>Segura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555" y="1967111"/>
            <a:ext cx="3067812" cy="367473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2537947" y="1806829"/>
            <a:ext cx="603885" cy="625475"/>
          </a:xfrm>
          <a:custGeom>
            <a:avLst/>
            <a:gdLst/>
            <a:ahLst/>
            <a:cxnLst/>
            <a:rect l="l" t="t" r="r" b="b"/>
            <a:pathLst>
              <a:path w="603884" h="625475">
                <a:moveTo>
                  <a:pt x="246506" y="522986"/>
                </a:moveTo>
                <a:lnTo>
                  <a:pt x="222884" y="546735"/>
                </a:lnTo>
                <a:lnTo>
                  <a:pt x="301751" y="625475"/>
                </a:lnTo>
                <a:lnTo>
                  <a:pt x="365863" y="561467"/>
                </a:lnTo>
                <a:lnTo>
                  <a:pt x="284987" y="561467"/>
                </a:lnTo>
                <a:lnTo>
                  <a:pt x="246506" y="522986"/>
                </a:lnTo>
                <a:close/>
              </a:path>
              <a:path w="603884" h="625475">
                <a:moveTo>
                  <a:pt x="318516" y="467868"/>
                </a:moveTo>
                <a:lnTo>
                  <a:pt x="284987" y="467868"/>
                </a:lnTo>
                <a:lnTo>
                  <a:pt x="284987" y="561467"/>
                </a:lnTo>
                <a:lnTo>
                  <a:pt x="318516" y="561467"/>
                </a:lnTo>
                <a:lnTo>
                  <a:pt x="318516" y="467868"/>
                </a:lnTo>
                <a:close/>
              </a:path>
              <a:path w="603884" h="625475">
                <a:moveTo>
                  <a:pt x="356997" y="522986"/>
                </a:moveTo>
                <a:lnTo>
                  <a:pt x="318516" y="561467"/>
                </a:lnTo>
                <a:lnTo>
                  <a:pt x="365863" y="561467"/>
                </a:lnTo>
                <a:lnTo>
                  <a:pt x="380619" y="546735"/>
                </a:lnTo>
                <a:lnTo>
                  <a:pt x="356997" y="522986"/>
                </a:lnTo>
                <a:close/>
              </a:path>
              <a:path w="603884" h="625475">
                <a:moveTo>
                  <a:pt x="360425" y="0"/>
                </a:moveTo>
                <a:lnTo>
                  <a:pt x="315103" y="5079"/>
                </a:lnTo>
                <a:lnTo>
                  <a:pt x="273139" y="20319"/>
                </a:lnTo>
                <a:lnTo>
                  <a:pt x="236095" y="45719"/>
                </a:lnTo>
                <a:lnTo>
                  <a:pt x="205530" y="77469"/>
                </a:lnTo>
                <a:lnTo>
                  <a:pt x="183006" y="116839"/>
                </a:lnTo>
                <a:lnTo>
                  <a:pt x="159257" y="116839"/>
                </a:lnTo>
                <a:lnTo>
                  <a:pt x="108947" y="124460"/>
                </a:lnTo>
                <a:lnTo>
                  <a:pt x="65233" y="147319"/>
                </a:lnTo>
                <a:lnTo>
                  <a:pt x="30748" y="181610"/>
                </a:lnTo>
                <a:lnTo>
                  <a:pt x="8125" y="226060"/>
                </a:lnTo>
                <a:lnTo>
                  <a:pt x="0" y="275589"/>
                </a:lnTo>
                <a:lnTo>
                  <a:pt x="8125" y="326389"/>
                </a:lnTo>
                <a:lnTo>
                  <a:pt x="30748" y="369569"/>
                </a:lnTo>
                <a:lnTo>
                  <a:pt x="65233" y="403860"/>
                </a:lnTo>
                <a:lnTo>
                  <a:pt x="108947" y="426719"/>
                </a:lnTo>
                <a:lnTo>
                  <a:pt x="159257" y="434339"/>
                </a:lnTo>
                <a:lnTo>
                  <a:pt x="469392" y="434339"/>
                </a:lnTo>
                <a:lnTo>
                  <a:pt x="511722" y="427989"/>
                </a:lnTo>
                <a:lnTo>
                  <a:pt x="548530" y="408939"/>
                </a:lnTo>
                <a:lnTo>
                  <a:pt x="556109" y="401319"/>
                </a:lnTo>
                <a:lnTo>
                  <a:pt x="159257" y="401319"/>
                </a:lnTo>
                <a:lnTo>
                  <a:pt x="110359" y="391160"/>
                </a:lnTo>
                <a:lnTo>
                  <a:pt x="70389" y="364489"/>
                </a:lnTo>
                <a:lnTo>
                  <a:pt x="43422" y="325119"/>
                </a:lnTo>
                <a:lnTo>
                  <a:pt x="33527" y="275589"/>
                </a:lnTo>
                <a:lnTo>
                  <a:pt x="43404" y="227329"/>
                </a:lnTo>
                <a:lnTo>
                  <a:pt x="70342" y="186689"/>
                </a:lnTo>
                <a:lnTo>
                  <a:pt x="110305" y="160019"/>
                </a:lnTo>
                <a:lnTo>
                  <a:pt x="159257" y="149860"/>
                </a:lnTo>
                <a:lnTo>
                  <a:pt x="206375" y="149860"/>
                </a:lnTo>
                <a:lnTo>
                  <a:pt x="210311" y="139700"/>
                </a:lnTo>
                <a:lnTo>
                  <a:pt x="233787" y="96519"/>
                </a:lnTo>
                <a:lnTo>
                  <a:pt x="268573" y="62229"/>
                </a:lnTo>
                <a:lnTo>
                  <a:pt x="311788" y="40639"/>
                </a:lnTo>
                <a:lnTo>
                  <a:pt x="360552" y="33019"/>
                </a:lnTo>
                <a:lnTo>
                  <a:pt x="467009" y="33019"/>
                </a:lnTo>
                <a:lnTo>
                  <a:pt x="445132" y="19050"/>
                </a:lnTo>
                <a:lnTo>
                  <a:pt x="404575" y="5079"/>
                </a:lnTo>
                <a:lnTo>
                  <a:pt x="360425" y="0"/>
                </a:lnTo>
                <a:close/>
              </a:path>
              <a:path w="603884" h="625475">
                <a:moveTo>
                  <a:pt x="467009" y="33019"/>
                </a:moveTo>
                <a:lnTo>
                  <a:pt x="360552" y="33019"/>
                </a:lnTo>
                <a:lnTo>
                  <a:pt x="410814" y="40639"/>
                </a:lnTo>
                <a:lnTo>
                  <a:pt x="454522" y="63500"/>
                </a:lnTo>
                <a:lnTo>
                  <a:pt x="489026" y="97789"/>
                </a:lnTo>
                <a:lnTo>
                  <a:pt x="511672" y="142239"/>
                </a:lnTo>
                <a:lnTo>
                  <a:pt x="519811" y="191769"/>
                </a:lnTo>
                <a:lnTo>
                  <a:pt x="519684" y="199389"/>
                </a:lnTo>
                <a:lnTo>
                  <a:pt x="519303" y="203200"/>
                </a:lnTo>
                <a:lnTo>
                  <a:pt x="518667" y="213360"/>
                </a:lnTo>
                <a:lnTo>
                  <a:pt x="558577" y="254000"/>
                </a:lnTo>
                <a:lnTo>
                  <a:pt x="570103" y="300989"/>
                </a:lnTo>
                <a:lnTo>
                  <a:pt x="562191" y="340360"/>
                </a:lnTo>
                <a:lnTo>
                  <a:pt x="540623" y="372110"/>
                </a:lnTo>
                <a:lnTo>
                  <a:pt x="508648" y="393700"/>
                </a:lnTo>
                <a:lnTo>
                  <a:pt x="469519" y="401319"/>
                </a:lnTo>
                <a:lnTo>
                  <a:pt x="556109" y="401319"/>
                </a:lnTo>
                <a:lnTo>
                  <a:pt x="577583" y="379729"/>
                </a:lnTo>
                <a:lnTo>
                  <a:pt x="596652" y="342900"/>
                </a:lnTo>
                <a:lnTo>
                  <a:pt x="603503" y="300989"/>
                </a:lnTo>
                <a:lnTo>
                  <a:pt x="600092" y="270510"/>
                </a:lnTo>
                <a:lnTo>
                  <a:pt x="590216" y="242569"/>
                </a:lnTo>
                <a:lnTo>
                  <a:pt x="574411" y="218439"/>
                </a:lnTo>
                <a:lnTo>
                  <a:pt x="553211" y="196850"/>
                </a:lnTo>
                <a:lnTo>
                  <a:pt x="553211" y="191769"/>
                </a:lnTo>
                <a:lnTo>
                  <a:pt x="548111" y="148589"/>
                </a:lnTo>
                <a:lnTo>
                  <a:pt x="533586" y="107950"/>
                </a:lnTo>
                <a:lnTo>
                  <a:pt x="510804" y="72389"/>
                </a:lnTo>
                <a:lnTo>
                  <a:pt x="480930" y="41910"/>
                </a:lnTo>
                <a:lnTo>
                  <a:pt x="467009" y="33019"/>
                </a:lnTo>
                <a:close/>
              </a:path>
              <a:path w="603884" h="625475">
                <a:moveTo>
                  <a:pt x="230377" y="200660"/>
                </a:moveTo>
                <a:lnTo>
                  <a:pt x="199008" y="200660"/>
                </a:lnTo>
                <a:lnTo>
                  <a:pt x="188920" y="201929"/>
                </a:lnTo>
                <a:lnTo>
                  <a:pt x="157099" y="229869"/>
                </a:lnTo>
                <a:lnTo>
                  <a:pt x="156209" y="234950"/>
                </a:lnTo>
                <a:lnTo>
                  <a:pt x="156209" y="316229"/>
                </a:lnTo>
                <a:lnTo>
                  <a:pt x="180022" y="347979"/>
                </a:lnTo>
                <a:lnTo>
                  <a:pt x="188920" y="350519"/>
                </a:lnTo>
                <a:lnTo>
                  <a:pt x="232791" y="350519"/>
                </a:lnTo>
                <a:lnTo>
                  <a:pt x="240410" y="349250"/>
                </a:lnTo>
                <a:lnTo>
                  <a:pt x="246760" y="346710"/>
                </a:lnTo>
                <a:lnTo>
                  <a:pt x="253237" y="345439"/>
                </a:lnTo>
                <a:lnTo>
                  <a:pt x="259079" y="340360"/>
                </a:lnTo>
                <a:lnTo>
                  <a:pt x="264159" y="335279"/>
                </a:lnTo>
                <a:lnTo>
                  <a:pt x="265175" y="334010"/>
                </a:lnTo>
                <a:lnTo>
                  <a:pt x="259199" y="323850"/>
                </a:lnTo>
                <a:lnTo>
                  <a:pt x="195072" y="323850"/>
                </a:lnTo>
                <a:lnTo>
                  <a:pt x="190880" y="322579"/>
                </a:lnTo>
                <a:lnTo>
                  <a:pt x="185293" y="240029"/>
                </a:lnTo>
                <a:lnTo>
                  <a:pt x="185547" y="237489"/>
                </a:lnTo>
                <a:lnTo>
                  <a:pt x="186181" y="236219"/>
                </a:lnTo>
                <a:lnTo>
                  <a:pt x="186817" y="233679"/>
                </a:lnTo>
                <a:lnTo>
                  <a:pt x="187578" y="232410"/>
                </a:lnTo>
                <a:lnTo>
                  <a:pt x="188468" y="231139"/>
                </a:lnTo>
                <a:lnTo>
                  <a:pt x="190880" y="229869"/>
                </a:lnTo>
                <a:lnTo>
                  <a:pt x="195072" y="228600"/>
                </a:lnTo>
                <a:lnTo>
                  <a:pt x="257682" y="228600"/>
                </a:lnTo>
                <a:lnTo>
                  <a:pt x="264159" y="217169"/>
                </a:lnTo>
                <a:lnTo>
                  <a:pt x="263017" y="215900"/>
                </a:lnTo>
                <a:lnTo>
                  <a:pt x="257682" y="210819"/>
                </a:lnTo>
                <a:lnTo>
                  <a:pt x="251586" y="207010"/>
                </a:lnTo>
                <a:lnTo>
                  <a:pt x="238251" y="201929"/>
                </a:lnTo>
                <a:lnTo>
                  <a:pt x="230377" y="200660"/>
                </a:lnTo>
                <a:close/>
              </a:path>
              <a:path w="603884" h="625475">
                <a:moveTo>
                  <a:pt x="356361" y="200660"/>
                </a:moveTo>
                <a:lnTo>
                  <a:pt x="322706" y="200660"/>
                </a:lnTo>
                <a:lnTo>
                  <a:pt x="312547" y="201929"/>
                </a:lnTo>
                <a:lnTo>
                  <a:pt x="280670" y="229869"/>
                </a:lnTo>
                <a:lnTo>
                  <a:pt x="279780" y="234950"/>
                </a:lnTo>
                <a:lnTo>
                  <a:pt x="279780" y="316229"/>
                </a:lnTo>
                <a:lnTo>
                  <a:pt x="280670" y="322579"/>
                </a:lnTo>
                <a:lnTo>
                  <a:pt x="282321" y="326389"/>
                </a:lnTo>
                <a:lnTo>
                  <a:pt x="284099" y="331469"/>
                </a:lnTo>
                <a:lnTo>
                  <a:pt x="312547" y="350519"/>
                </a:lnTo>
                <a:lnTo>
                  <a:pt x="366450" y="350519"/>
                </a:lnTo>
                <a:lnTo>
                  <a:pt x="396621" y="326389"/>
                </a:lnTo>
                <a:lnTo>
                  <a:pt x="397721" y="323850"/>
                </a:lnTo>
                <a:lnTo>
                  <a:pt x="318770" y="323850"/>
                </a:lnTo>
                <a:lnTo>
                  <a:pt x="314451" y="322579"/>
                </a:lnTo>
                <a:lnTo>
                  <a:pt x="308863" y="311150"/>
                </a:lnTo>
                <a:lnTo>
                  <a:pt x="308863" y="240029"/>
                </a:lnTo>
                <a:lnTo>
                  <a:pt x="309245" y="237489"/>
                </a:lnTo>
                <a:lnTo>
                  <a:pt x="309879" y="236219"/>
                </a:lnTo>
                <a:lnTo>
                  <a:pt x="310515" y="233679"/>
                </a:lnTo>
                <a:lnTo>
                  <a:pt x="311276" y="232410"/>
                </a:lnTo>
                <a:lnTo>
                  <a:pt x="314451" y="229869"/>
                </a:lnTo>
                <a:lnTo>
                  <a:pt x="318770" y="228600"/>
                </a:lnTo>
                <a:lnTo>
                  <a:pt x="397859" y="228600"/>
                </a:lnTo>
                <a:lnTo>
                  <a:pt x="396621" y="224789"/>
                </a:lnTo>
                <a:lnTo>
                  <a:pt x="366450" y="201929"/>
                </a:lnTo>
                <a:lnTo>
                  <a:pt x="356361" y="200660"/>
                </a:lnTo>
                <a:close/>
              </a:path>
              <a:path w="603884" h="625475">
                <a:moveTo>
                  <a:pt x="482642" y="276860"/>
                </a:moveTo>
                <a:lnTo>
                  <a:pt x="457200" y="276860"/>
                </a:lnTo>
                <a:lnTo>
                  <a:pt x="458597" y="278129"/>
                </a:lnTo>
                <a:lnTo>
                  <a:pt x="459612" y="278129"/>
                </a:lnTo>
                <a:lnTo>
                  <a:pt x="460121" y="280669"/>
                </a:lnTo>
                <a:lnTo>
                  <a:pt x="460248" y="288289"/>
                </a:lnTo>
                <a:lnTo>
                  <a:pt x="459612" y="289560"/>
                </a:lnTo>
                <a:lnTo>
                  <a:pt x="459358" y="290829"/>
                </a:lnTo>
                <a:lnTo>
                  <a:pt x="458977" y="290829"/>
                </a:lnTo>
                <a:lnTo>
                  <a:pt x="457961" y="292100"/>
                </a:lnTo>
                <a:lnTo>
                  <a:pt x="455041" y="293369"/>
                </a:lnTo>
                <a:lnTo>
                  <a:pt x="433831" y="302260"/>
                </a:lnTo>
                <a:lnTo>
                  <a:pt x="431037" y="303529"/>
                </a:lnTo>
                <a:lnTo>
                  <a:pt x="428878" y="304800"/>
                </a:lnTo>
                <a:lnTo>
                  <a:pt x="426466" y="306069"/>
                </a:lnTo>
                <a:lnTo>
                  <a:pt x="424560" y="308610"/>
                </a:lnTo>
                <a:lnTo>
                  <a:pt x="423036" y="311150"/>
                </a:lnTo>
                <a:lnTo>
                  <a:pt x="421640" y="312419"/>
                </a:lnTo>
                <a:lnTo>
                  <a:pt x="420624" y="314960"/>
                </a:lnTo>
                <a:lnTo>
                  <a:pt x="419988" y="317500"/>
                </a:lnTo>
                <a:lnTo>
                  <a:pt x="419480" y="320039"/>
                </a:lnTo>
                <a:lnTo>
                  <a:pt x="419353" y="341629"/>
                </a:lnTo>
                <a:lnTo>
                  <a:pt x="419734" y="344169"/>
                </a:lnTo>
                <a:lnTo>
                  <a:pt x="420624" y="346710"/>
                </a:lnTo>
                <a:lnTo>
                  <a:pt x="421385" y="347979"/>
                </a:lnTo>
                <a:lnTo>
                  <a:pt x="423545" y="350519"/>
                </a:lnTo>
                <a:lnTo>
                  <a:pt x="482853" y="350519"/>
                </a:lnTo>
                <a:lnTo>
                  <a:pt x="482853" y="330200"/>
                </a:lnTo>
                <a:lnTo>
                  <a:pt x="441832" y="330200"/>
                </a:lnTo>
                <a:lnTo>
                  <a:pt x="441705" y="325119"/>
                </a:lnTo>
                <a:lnTo>
                  <a:pt x="441578" y="323850"/>
                </a:lnTo>
                <a:lnTo>
                  <a:pt x="442086" y="322579"/>
                </a:lnTo>
                <a:lnTo>
                  <a:pt x="442468" y="322579"/>
                </a:lnTo>
                <a:lnTo>
                  <a:pt x="443229" y="321310"/>
                </a:lnTo>
                <a:lnTo>
                  <a:pt x="464820" y="312419"/>
                </a:lnTo>
                <a:lnTo>
                  <a:pt x="468121" y="311150"/>
                </a:lnTo>
                <a:lnTo>
                  <a:pt x="470915" y="309879"/>
                </a:lnTo>
                <a:lnTo>
                  <a:pt x="473201" y="308610"/>
                </a:lnTo>
                <a:lnTo>
                  <a:pt x="475615" y="306069"/>
                </a:lnTo>
                <a:lnTo>
                  <a:pt x="477519" y="304800"/>
                </a:lnTo>
                <a:lnTo>
                  <a:pt x="479044" y="302260"/>
                </a:lnTo>
                <a:lnTo>
                  <a:pt x="480440" y="300989"/>
                </a:lnTo>
                <a:lnTo>
                  <a:pt x="481584" y="298450"/>
                </a:lnTo>
                <a:lnTo>
                  <a:pt x="482600" y="293369"/>
                </a:lnTo>
                <a:lnTo>
                  <a:pt x="482726" y="292100"/>
                </a:lnTo>
                <a:lnTo>
                  <a:pt x="482853" y="278129"/>
                </a:lnTo>
                <a:lnTo>
                  <a:pt x="482642" y="276860"/>
                </a:lnTo>
                <a:close/>
              </a:path>
              <a:path w="603884" h="625475">
                <a:moveTo>
                  <a:pt x="252475" y="312419"/>
                </a:moveTo>
                <a:lnTo>
                  <a:pt x="250444" y="313689"/>
                </a:lnTo>
                <a:lnTo>
                  <a:pt x="246887" y="317500"/>
                </a:lnTo>
                <a:lnTo>
                  <a:pt x="242697" y="318769"/>
                </a:lnTo>
                <a:lnTo>
                  <a:pt x="238125" y="321310"/>
                </a:lnTo>
                <a:lnTo>
                  <a:pt x="233552" y="322579"/>
                </a:lnTo>
                <a:lnTo>
                  <a:pt x="227965" y="323850"/>
                </a:lnTo>
                <a:lnTo>
                  <a:pt x="259199" y="323850"/>
                </a:lnTo>
                <a:lnTo>
                  <a:pt x="252475" y="312419"/>
                </a:lnTo>
                <a:close/>
              </a:path>
              <a:path w="603884" h="625475">
                <a:moveTo>
                  <a:pt x="397859" y="228600"/>
                </a:moveTo>
                <a:lnTo>
                  <a:pt x="360172" y="228600"/>
                </a:lnTo>
                <a:lnTo>
                  <a:pt x="364362" y="229869"/>
                </a:lnTo>
                <a:lnTo>
                  <a:pt x="366775" y="231139"/>
                </a:lnTo>
                <a:lnTo>
                  <a:pt x="368553" y="233679"/>
                </a:lnTo>
                <a:lnTo>
                  <a:pt x="369061" y="236219"/>
                </a:lnTo>
                <a:lnTo>
                  <a:pt x="369697" y="237489"/>
                </a:lnTo>
                <a:lnTo>
                  <a:pt x="369950" y="240029"/>
                </a:lnTo>
                <a:lnTo>
                  <a:pt x="369950" y="313689"/>
                </a:lnTo>
                <a:lnTo>
                  <a:pt x="368807" y="317500"/>
                </a:lnTo>
                <a:lnTo>
                  <a:pt x="366775" y="320039"/>
                </a:lnTo>
                <a:lnTo>
                  <a:pt x="364362" y="322579"/>
                </a:lnTo>
                <a:lnTo>
                  <a:pt x="360172" y="323850"/>
                </a:lnTo>
                <a:lnTo>
                  <a:pt x="397721" y="323850"/>
                </a:lnTo>
                <a:lnTo>
                  <a:pt x="398272" y="322579"/>
                </a:lnTo>
                <a:lnTo>
                  <a:pt x="399160" y="316229"/>
                </a:lnTo>
                <a:lnTo>
                  <a:pt x="399160" y="234950"/>
                </a:lnTo>
                <a:lnTo>
                  <a:pt x="398272" y="229869"/>
                </a:lnTo>
                <a:lnTo>
                  <a:pt x="397859" y="228600"/>
                </a:lnTo>
                <a:close/>
              </a:path>
              <a:path w="603884" h="625475">
                <a:moveTo>
                  <a:pt x="463550" y="255269"/>
                </a:moveTo>
                <a:lnTo>
                  <a:pt x="440944" y="255269"/>
                </a:lnTo>
                <a:lnTo>
                  <a:pt x="435736" y="256539"/>
                </a:lnTo>
                <a:lnTo>
                  <a:pt x="431419" y="257810"/>
                </a:lnTo>
                <a:lnTo>
                  <a:pt x="426847" y="259079"/>
                </a:lnTo>
                <a:lnTo>
                  <a:pt x="422782" y="261619"/>
                </a:lnTo>
                <a:lnTo>
                  <a:pt x="419353" y="265429"/>
                </a:lnTo>
                <a:lnTo>
                  <a:pt x="417449" y="267969"/>
                </a:lnTo>
                <a:lnTo>
                  <a:pt x="428117" y="285750"/>
                </a:lnTo>
                <a:lnTo>
                  <a:pt x="431673" y="281939"/>
                </a:lnTo>
                <a:lnTo>
                  <a:pt x="432943" y="281939"/>
                </a:lnTo>
                <a:lnTo>
                  <a:pt x="434975" y="279400"/>
                </a:lnTo>
                <a:lnTo>
                  <a:pt x="435863" y="279400"/>
                </a:lnTo>
                <a:lnTo>
                  <a:pt x="436879" y="278129"/>
                </a:lnTo>
                <a:lnTo>
                  <a:pt x="440308" y="278129"/>
                </a:lnTo>
                <a:lnTo>
                  <a:pt x="443229" y="276860"/>
                </a:lnTo>
                <a:lnTo>
                  <a:pt x="482642" y="276860"/>
                </a:lnTo>
                <a:lnTo>
                  <a:pt x="482219" y="274319"/>
                </a:lnTo>
                <a:lnTo>
                  <a:pt x="481075" y="271779"/>
                </a:lnTo>
                <a:lnTo>
                  <a:pt x="479932" y="267969"/>
                </a:lnTo>
                <a:lnTo>
                  <a:pt x="478282" y="265429"/>
                </a:lnTo>
                <a:lnTo>
                  <a:pt x="470915" y="257810"/>
                </a:lnTo>
                <a:lnTo>
                  <a:pt x="463550" y="255269"/>
                </a:lnTo>
                <a:close/>
              </a:path>
              <a:path w="603884" h="625475">
                <a:moveTo>
                  <a:pt x="257682" y="228600"/>
                </a:moveTo>
                <a:lnTo>
                  <a:pt x="232282" y="228600"/>
                </a:lnTo>
                <a:lnTo>
                  <a:pt x="236727" y="231139"/>
                </a:lnTo>
                <a:lnTo>
                  <a:pt x="241426" y="232410"/>
                </a:lnTo>
                <a:lnTo>
                  <a:pt x="245491" y="234950"/>
                </a:lnTo>
                <a:lnTo>
                  <a:pt x="249174" y="237489"/>
                </a:lnTo>
                <a:lnTo>
                  <a:pt x="251205" y="240029"/>
                </a:lnTo>
                <a:lnTo>
                  <a:pt x="257682" y="22860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9740" y="6688632"/>
            <a:ext cx="82664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invasión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Ucrania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genera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entorno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precios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incierto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161036"/>
            <a:ext cx="3043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solidFill>
                  <a:srgbClr val="FF9F0E"/>
                </a:solidFill>
                <a:latin typeface="Tahoma"/>
                <a:cs typeface="Tahoma"/>
              </a:rPr>
              <a:t>01.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no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oe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onóm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300" y="450291"/>
            <a:ext cx="68878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/>
              <a:t>Últi</a:t>
            </a:r>
            <a:r>
              <a:rPr dirty="0" spc="-190"/>
              <a:t>m</a:t>
            </a:r>
            <a:r>
              <a:rPr dirty="0" spc="-10"/>
              <a:t>os</a:t>
            </a:r>
            <a:r>
              <a:rPr dirty="0" spc="-190"/>
              <a:t> </a:t>
            </a:r>
            <a:r>
              <a:rPr dirty="0" spc="-140"/>
              <a:t>acontecim</a:t>
            </a:r>
            <a:r>
              <a:rPr dirty="0" spc="-75"/>
              <a:t>i</a:t>
            </a:r>
            <a:r>
              <a:rPr dirty="0" spc="-155"/>
              <a:t>en</a:t>
            </a:r>
            <a:r>
              <a:rPr dirty="0" spc="-125"/>
              <a:t>t</a:t>
            </a:r>
            <a:r>
              <a:rPr dirty="0" spc="-140"/>
              <a:t>os:</a:t>
            </a:r>
            <a:r>
              <a:rPr dirty="0" spc="-185"/>
              <a:t> </a:t>
            </a:r>
            <a:r>
              <a:rPr dirty="0" spc="-195"/>
              <a:t>i</a:t>
            </a:r>
            <a:r>
              <a:rPr dirty="0" spc="-195"/>
              <a:t>n</a:t>
            </a:r>
            <a:r>
              <a:rPr dirty="0" spc="-90"/>
              <a:t>vasión</a:t>
            </a:r>
            <a:r>
              <a:rPr dirty="0" spc="-14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204"/>
              <a:t>Uc</a:t>
            </a:r>
            <a:r>
              <a:rPr dirty="0" spc="-190"/>
              <a:t>r</a:t>
            </a:r>
            <a:r>
              <a:rPr dirty="0" spc="-130"/>
              <a:t>ania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31795" y="1118742"/>
            <a:ext cx="11205210" cy="514731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Escenario</a:t>
            </a:r>
            <a:r>
              <a:rPr dirty="0" sz="1800" spc="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internacional volátil:</a:t>
            </a:r>
            <a:r>
              <a:rPr dirty="0" sz="1800" spc="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impacto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 precios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Incertidumbre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sobre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el suministro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Europa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Altos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precios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materias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primas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energías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80">
                <a:solidFill>
                  <a:srgbClr val="5A5A5A"/>
                </a:solidFill>
                <a:latin typeface="Arial MT"/>
                <a:cs typeface="Arial MT"/>
              </a:rPr>
              <a:t>y,</a:t>
            </a:r>
            <a:r>
              <a:rPr dirty="0" sz="1800" spc="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 consecuencia,</a:t>
            </a:r>
            <a:r>
              <a:rPr dirty="0" sz="1800" spc="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productos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petrolíferos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Reducción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márgenes</a:t>
            </a:r>
            <a:r>
              <a:rPr dirty="0" sz="18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por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influencia</a:t>
            </a:r>
            <a:r>
              <a:rPr dirty="0" sz="18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precio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Falta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oferta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productos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petrolíferos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Complejos</a:t>
            </a:r>
            <a:r>
              <a:rPr dirty="0" sz="18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industriales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 y</a:t>
            </a:r>
            <a:r>
              <a:rPr dirty="0" sz="1800" spc="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estaciones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1800" spc="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servicio:</a:t>
            </a:r>
            <a:r>
              <a:rPr dirty="0" sz="1800" spc="6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impacto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económico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 operativo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Eficiencias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ahorro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consumo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y</a:t>
            </a:r>
            <a:r>
              <a:rPr dirty="0" sz="18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sustitución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 crudos</a:t>
            </a:r>
            <a:r>
              <a:rPr dirty="0" sz="18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rusos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sistema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Refino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5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Suministro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garantizado</a:t>
            </a:r>
            <a:r>
              <a:rPr dirty="0" sz="18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por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contratos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 largo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plazo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desde</a:t>
            </a:r>
            <a:r>
              <a:rPr dirty="0" sz="18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otras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regiones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seguridad</a:t>
            </a:r>
            <a:r>
              <a:rPr dirty="0" sz="18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suministro</a:t>
            </a:r>
            <a:r>
              <a:rPr dirty="0" sz="18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(balance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oferta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demanda)</a:t>
            </a:r>
            <a:r>
              <a:rPr dirty="0" sz="1800" spc="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está</a:t>
            </a: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siendo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garantizada</a:t>
            </a:r>
            <a:endParaRPr sz="1800">
              <a:latin typeface="Arial MT"/>
              <a:cs typeface="Arial MT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Descuentos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estaciones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 servicio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(20cts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+</a:t>
            </a:r>
            <a:r>
              <a:rPr dirty="0" sz="18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10cts)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Sin</a:t>
            </a:r>
            <a:r>
              <a:rPr dirty="0" sz="18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exposición</a:t>
            </a:r>
            <a:r>
              <a:rPr dirty="0" sz="18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a</a:t>
            </a:r>
            <a:r>
              <a:rPr dirty="0" sz="18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Rusia:</a:t>
            </a:r>
            <a:endParaRPr sz="1800">
              <a:latin typeface="Arial"/>
              <a:cs typeface="Arial"/>
            </a:endParaRPr>
          </a:p>
          <a:p>
            <a:pPr marL="893444" indent="-32512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89408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Salida</a:t>
            </a: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país en</a:t>
            </a:r>
            <a:r>
              <a:rPr dirty="0" sz="18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593786" y="1251204"/>
          <a:ext cx="581025" cy="47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435"/>
                <a:gridCol w="178435"/>
                <a:gridCol w="178435"/>
              </a:tblGrid>
              <a:tr h="141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</a:tr>
              <a:tr h="1640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</a:tr>
              <a:tr h="141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R w="38100">
                      <a:solidFill>
                        <a:srgbClr val="FF9F0E"/>
                      </a:solidFill>
                      <a:prstDash val="solid"/>
                    </a:lnR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F0E"/>
                      </a:solidFill>
                      <a:prstDash val="solid"/>
                    </a:lnL>
                    <a:lnT w="38100">
                      <a:solidFill>
                        <a:srgbClr val="FF9F0E"/>
                      </a:solidFill>
                      <a:prstDash val="solid"/>
                    </a:lnT>
                    <a:lnB w="38100">
                      <a:solidFill>
                        <a:srgbClr val="FF9F0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616964" y="3278123"/>
            <a:ext cx="520065" cy="520700"/>
          </a:xfrm>
          <a:custGeom>
            <a:avLst/>
            <a:gdLst/>
            <a:ahLst/>
            <a:cxnLst/>
            <a:rect l="l" t="t" r="r" b="b"/>
            <a:pathLst>
              <a:path w="520064" h="520700">
                <a:moveTo>
                  <a:pt x="441960" y="45085"/>
                </a:moveTo>
                <a:lnTo>
                  <a:pt x="416433" y="56349"/>
                </a:lnTo>
                <a:lnTo>
                  <a:pt x="416433" y="84328"/>
                </a:lnTo>
                <a:lnTo>
                  <a:pt x="416433" y="215011"/>
                </a:lnTo>
                <a:lnTo>
                  <a:pt x="371602" y="259461"/>
                </a:lnTo>
                <a:lnTo>
                  <a:pt x="115570" y="259461"/>
                </a:lnTo>
                <a:lnTo>
                  <a:pt x="115570" y="25527"/>
                </a:lnTo>
                <a:lnTo>
                  <a:pt x="168275" y="25527"/>
                </a:lnTo>
                <a:lnTo>
                  <a:pt x="168275" y="135382"/>
                </a:lnTo>
                <a:lnTo>
                  <a:pt x="262750" y="97790"/>
                </a:lnTo>
                <a:lnTo>
                  <a:pt x="298831" y="83439"/>
                </a:lnTo>
                <a:lnTo>
                  <a:pt x="298831" y="136144"/>
                </a:lnTo>
                <a:lnTo>
                  <a:pt x="387896" y="96901"/>
                </a:lnTo>
                <a:lnTo>
                  <a:pt x="416433" y="84328"/>
                </a:lnTo>
                <a:lnTo>
                  <a:pt x="416433" y="56349"/>
                </a:lnTo>
                <a:lnTo>
                  <a:pt x="324485" y="96901"/>
                </a:lnTo>
                <a:lnTo>
                  <a:pt x="324485" y="83439"/>
                </a:lnTo>
                <a:lnTo>
                  <a:pt x="324485" y="45847"/>
                </a:lnTo>
                <a:lnTo>
                  <a:pt x="193929" y="97790"/>
                </a:lnTo>
                <a:lnTo>
                  <a:pt x="193929" y="25527"/>
                </a:lnTo>
                <a:lnTo>
                  <a:pt x="193929" y="0"/>
                </a:lnTo>
                <a:lnTo>
                  <a:pt x="89916" y="0"/>
                </a:lnTo>
                <a:lnTo>
                  <a:pt x="89916" y="284988"/>
                </a:lnTo>
                <a:lnTo>
                  <a:pt x="382270" y="284988"/>
                </a:lnTo>
                <a:lnTo>
                  <a:pt x="407898" y="259461"/>
                </a:lnTo>
                <a:lnTo>
                  <a:pt x="441960" y="225552"/>
                </a:lnTo>
                <a:lnTo>
                  <a:pt x="441960" y="84328"/>
                </a:lnTo>
                <a:lnTo>
                  <a:pt x="441960" y="45085"/>
                </a:lnTo>
                <a:close/>
              </a:path>
              <a:path w="520064" h="520700">
                <a:moveTo>
                  <a:pt x="519684" y="494792"/>
                </a:moveTo>
                <a:lnTo>
                  <a:pt x="25527" y="494792"/>
                </a:lnTo>
                <a:lnTo>
                  <a:pt x="25527" y="441452"/>
                </a:lnTo>
                <a:lnTo>
                  <a:pt x="519430" y="441452"/>
                </a:lnTo>
                <a:lnTo>
                  <a:pt x="519430" y="416052"/>
                </a:lnTo>
                <a:lnTo>
                  <a:pt x="519430" y="259842"/>
                </a:lnTo>
                <a:lnTo>
                  <a:pt x="441706" y="259842"/>
                </a:lnTo>
                <a:lnTo>
                  <a:pt x="441706" y="272542"/>
                </a:lnTo>
                <a:lnTo>
                  <a:pt x="441706" y="285242"/>
                </a:lnTo>
                <a:lnTo>
                  <a:pt x="493903" y="285242"/>
                </a:lnTo>
                <a:lnTo>
                  <a:pt x="493903" y="338582"/>
                </a:lnTo>
                <a:lnTo>
                  <a:pt x="25527" y="338582"/>
                </a:lnTo>
                <a:lnTo>
                  <a:pt x="25527" y="285242"/>
                </a:lnTo>
                <a:lnTo>
                  <a:pt x="25527" y="272542"/>
                </a:lnTo>
                <a:lnTo>
                  <a:pt x="64770" y="272542"/>
                </a:lnTo>
                <a:lnTo>
                  <a:pt x="64770" y="259842"/>
                </a:lnTo>
                <a:lnTo>
                  <a:pt x="64770" y="247142"/>
                </a:lnTo>
                <a:lnTo>
                  <a:pt x="0" y="247142"/>
                </a:lnTo>
                <a:lnTo>
                  <a:pt x="0" y="259842"/>
                </a:lnTo>
                <a:lnTo>
                  <a:pt x="0" y="272542"/>
                </a:lnTo>
                <a:lnTo>
                  <a:pt x="0" y="285242"/>
                </a:lnTo>
                <a:lnTo>
                  <a:pt x="0" y="338582"/>
                </a:lnTo>
                <a:lnTo>
                  <a:pt x="0" y="363982"/>
                </a:lnTo>
                <a:lnTo>
                  <a:pt x="493903" y="363982"/>
                </a:lnTo>
                <a:lnTo>
                  <a:pt x="493903" y="416052"/>
                </a:lnTo>
                <a:lnTo>
                  <a:pt x="0" y="416052"/>
                </a:lnTo>
                <a:lnTo>
                  <a:pt x="0" y="441452"/>
                </a:lnTo>
                <a:lnTo>
                  <a:pt x="0" y="494792"/>
                </a:lnTo>
                <a:lnTo>
                  <a:pt x="0" y="520192"/>
                </a:lnTo>
                <a:lnTo>
                  <a:pt x="519684" y="520192"/>
                </a:lnTo>
                <a:lnTo>
                  <a:pt x="519684" y="494792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0868" y="5457444"/>
            <a:ext cx="532130" cy="483234"/>
          </a:xfrm>
          <a:custGeom>
            <a:avLst/>
            <a:gdLst/>
            <a:ahLst/>
            <a:cxnLst/>
            <a:rect l="l" t="t" r="r" b="b"/>
            <a:pathLst>
              <a:path w="532130" h="483235">
                <a:moveTo>
                  <a:pt x="483108" y="241554"/>
                </a:moveTo>
                <a:lnTo>
                  <a:pt x="481926" y="217500"/>
                </a:lnTo>
                <a:lnTo>
                  <a:pt x="478485" y="194157"/>
                </a:lnTo>
                <a:lnTo>
                  <a:pt x="472871" y="171627"/>
                </a:lnTo>
                <a:lnTo>
                  <a:pt x="465201" y="149987"/>
                </a:lnTo>
                <a:lnTo>
                  <a:pt x="441579" y="173228"/>
                </a:lnTo>
                <a:lnTo>
                  <a:pt x="446430" y="189725"/>
                </a:lnTo>
                <a:lnTo>
                  <a:pt x="449922" y="206616"/>
                </a:lnTo>
                <a:lnTo>
                  <a:pt x="452043" y="223862"/>
                </a:lnTo>
                <a:lnTo>
                  <a:pt x="452755" y="241427"/>
                </a:lnTo>
                <a:lnTo>
                  <a:pt x="448691" y="282956"/>
                </a:lnTo>
                <a:lnTo>
                  <a:pt x="436765" y="322300"/>
                </a:lnTo>
                <a:lnTo>
                  <a:pt x="417334" y="358559"/>
                </a:lnTo>
                <a:lnTo>
                  <a:pt x="390779" y="390779"/>
                </a:lnTo>
                <a:lnTo>
                  <a:pt x="358546" y="417347"/>
                </a:lnTo>
                <a:lnTo>
                  <a:pt x="322287" y="436778"/>
                </a:lnTo>
                <a:lnTo>
                  <a:pt x="282943" y="448703"/>
                </a:lnTo>
                <a:lnTo>
                  <a:pt x="241427" y="452755"/>
                </a:lnTo>
                <a:lnTo>
                  <a:pt x="199847" y="448703"/>
                </a:lnTo>
                <a:lnTo>
                  <a:pt x="160502" y="436778"/>
                </a:lnTo>
                <a:lnTo>
                  <a:pt x="124282" y="417347"/>
                </a:lnTo>
                <a:lnTo>
                  <a:pt x="92075" y="390779"/>
                </a:lnTo>
                <a:lnTo>
                  <a:pt x="65582" y="358559"/>
                </a:lnTo>
                <a:lnTo>
                  <a:pt x="46189" y="322300"/>
                </a:lnTo>
                <a:lnTo>
                  <a:pt x="34277" y="282956"/>
                </a:lnTo>
                <a:lnTo>
                  <a:pt x="30226" y="241427"/>
                </a:lnTo>
                <a:lnTo>
                  <a:pt x="34277" y="199859"/>
                </a:lnTo>
                <a:lnTo>
                  <a:pt x="46189" y="160515"/>
                </a:lnTo>
                <a:lnTo>
                  <a:pt x="65582" y="124294"/>
                </a:lnTo>
                <a:lnTo>
                  <a:pt x="92075" y="92075"/>
                </a:lnTo>
                <a:lnTo>
                  <a:pt x="124371" y="65595"/>
                </a:lnTo>
                <a:lnTo>
                  <a:pt x="160667" y="46202"/>
                </a:lnTo>
                <a:lnTo>
                  <a:pt x="200025" y="34290"/>
                </a:lnTo>
                <a:lnTo>
                  <a:pt x="241554" y="30226"/>
                </a:lnTo>
                <a:lnTo>
                  <a:pt x="283057" y="34290"/>
                </a:lnTo>
                <a:lnTo>
                  <a:pt x="322402" y="46202"/>
                </a:lnTo>
                <a:lnTo>
                  <a:pt x="358609" y="65595"/>
                </a:lnTo>
                <a:lnTo>
                  <a:pt x="392811" y="94107"/>
                </a:lnTo>
                <a:lnTo>
                  <a:pt x="414147" y="72771"/>
                </a:lnTo>
                <a:lnTo>
                  <a:pt x="378193" y="42443"/>
                </a:lnTo>
                <a:lnTo>
                  <a:pt x="336753" y="19532"/>
                </a:lnTo>
                <a:lnTo>
                  <a:pt x="290855" y="5054"/>
                </a:lnTo>
                <a:lnTo>
                  <a:pt x="241554" y="0"/>
                </a:lnTo>
                <a:lnTo>
                  <a:pt x="192849" y="4914"/>
                </a:lnTo>
                <a:lnTo>
                  <a:pt x="147497" y="18973"/>
                </a:lnTo>
                <a:lnTo>
                  <a:pt x="106464" y="41236"/>
                </a:lnTo>
                <a:lnTo>
                  <a:pt x="70713" y="70726"/>
                </a:lnTo>
                <a:lnTo>
                  <a:pt x="41224" y="106476"/>
                </a:lnTo>
                <a:lnTo>
                  <a:pt x="18961" y="147510"/>
                </a:lnTo>
                <a:lnTo>
                  <a:pt x="4902" y="192862"/>
                </a:lnTo>
                <a:lnTo>
                  <a:pt x="0" y="241554"/>
                </a:lnTo>
                <a:lnTo>
                  <a:pt x="4902" y="290258"/>
                </a:lnTo>
                <a:lnTo>
                  <a:pt x="18961" y="335610"/>
                </a:lnTo>
                <a:lnTo>
                  <a:pt x="41224" y="376643"/>
                </a:lnTo>
                <a:lnTo>
                  <a:pt x="70713" y="412394"/>
                </a:lnTo>
                <a:lnTo>
                  <a:pt x="106464" y="441883"/>
                </a:lnTo>
                <a:lnTo>
                  <a:pt x="147497" y="464146"/>
                </a:lnTo>
                <a:lnTo>
                  <a:pt x="192849" y="478205"/>
                </a:lnTo>
                <a:lnTo>
                  <a:pt x="241554" y="483108"/>
                </a:lnTo>
                <a:lnTo>
                  <a:pt x="290245" y="478205"/>
                </a:lnTo>
                <a:lnTo>
                  <a:pt x="335597" y="464146"/>
                </a:lnTo>
                <a:lnTo>
                  <a:pt x="376631" y="441883"/>
                </a:lnTo>
                <a:lnTo>
                  <a:pt x="412381" y="412394"/>
                </a:lnTo>
                <a:lnTo>
                  <a:pt x="441871" y="376643"/>
                </a:lnTo>
                <a:lnTo>
                  <a:pt x="464134" y="335610"/>
                </a:lnTo>
                <a:lnTo>
                  <a:pt x="478193" y="290258"/>
                </a:lnTo>
                <a:lnTo>
                  <a:pt x="483108" y="241554"/>
                </a:lnTo>
                <a:close/>
              </a:path>
              <a:path w="532130" h="483235">
                <a:moveTo>
                  <a:pt x="531876" y="41275"/>
                </a:moveTo>
                <a:lnTo>
                  <a:pt x="510540" y="19812"/>
                </a:lnTo>
                <a:lnTo>
                  <a:pt x="234569" y="295656"/>
                </a:lnTo>
                <a:lnTo>
                  <a:pt x="166116" y="227076"/>
                </a:lnTo>
                <a:lnTo>
                  <a:pt x="144780" y="248412"/>
                </a:lnTo>
                <a:lnTo>
                  <a:pt x="234569" y="338328"/>
                </a:lnTo>
                <a:lnTo>
                  <a:pt x="531876" y="41275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4607" y="0"/>
            <a:ext cx="8673465" cy="7275830"/>
            <a:chOff x="8674607" y="0"/>
            <a:chExt cx="8673465" cy="7275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6607" y="0"/>
              <a:ext cx="7911083" cy="72755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74607" y="0"/>
              <a:ext cx="765175" cy="7275830"/>
            </a:xfrm>
            <a:custGeom>
              <a:avLst/>
              <a:gdLst/>
              <a:ahLst/>
              <a:cxnLst/>
              <a:rect l="l" t="t" r="r" b="b"/>
              <a:pathLst>
                <a:path w="765175" h="7275830">
                  <a:moveTo>
                    <a:pt x="76504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765048" y="7275576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64183" y="1995881"/>
            <a:ext cx="871219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1">
                <a:solidFill>
                  <a:srgbClr val="FF9F0E"/>
                </a:solidFill>
                <a:latin typeface="Arial"/>
                <a:cs typeface="Arial"/>
              </a:rPr>
              <a:t>02.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4183" y="2622296"/>
            <a:ext cx="5087620" cy="201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820"/>
              </a:lnSpc>
              <a:spcBef>
                <a:spcPts val="100"/>
              </a:spcBef>
            </a:pPr>
            <a:r>
              <a:rPr dirty="0" sz="7200" spc="-140" b="0">
                <a:solidFill>
                  <a:srgbClr val="FF9F0E"/>
                </a:solidFill>
                <a:latin typeface="Tahoma"/>
                <a:cs typeface="Tahoma"/>
              </a:rPr>
              <a:t>Resultados</a:t>
            </a:r>
            <a:endParaRPr sz="7200">
              <a:latin typeface="Tahoma"/>
              <a:cs typeface="Tahoma"/>
            </a:endParaRPr>
          </a:p>
          <a:p>
            <a:pPr marL="12700">
              <a:lnSpc>
                <a:spcPts val="7820"/>
              </a:lnSpc>
            </a:pPr>
            <a:r>
              <a:rPr dirty="0" sz="7200" spc="-65" b="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7200" spc="-59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7200" spc="-170" b="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7200" spc="-165" b="0">
                <a:solidFill>
                  <a:srgbClr val="FF9F0E"/>
                </a:solidFill>
                <a:latin typeface="Tahoma"/>
                <a:cs typeface="Tahoma"/>
              </a:rPr>
              <a:t>s</a:t>
            </a:r>
            <a:r>
              <a:rPr dirty="0" sz="7200" spc="-225" b="0">
                <a:solidFill>
                  <a:srgbClr val="FF9F0E"/>
                </a:solidFill>
                <a:latin typeface="Tahoma"/>
                <a:cs typeface="Tahoma"/>
              </a:rPr>
              <a:t>empeño</a:t>
            </a:r>
            <a:endParaRPr sz="7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7" y="6458711"/>
            <a:ext cx="1118616" cy="3200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43327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7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7" y="78879"/>
                </a:lnTo>
                <a:lnTo>
                  <a:pt x="151257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7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02407" y="6458711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5" h="318770">
                <a:moveTo>
                  <a:pt x="133604" y="0"/>
                </a:moveTo>
                <a:lnTo>
                  <a:pt x="88900" y="0"/>
                </a:lnTo>
                <a:lnTo>
                  <a:pt x="67663" y="1484"/>
                </a:lnTo>
                <a:lnTo>
                  <a:pt x="20193" y="23698"/>
                </a:lnTo>
                <a:lnTo>
                  <a:pt x="1333" y="64993"/>
                </a:lnTo>
                <a:lnTo>
                  <a:pt x="0" y="84670"/>
                </a:lnTo>
                <a:lnTo>
                  <a:pt x="0" y="233845"/>
                </a:lnTo>
                <a:lnTo>
                  <a:pt x="8262" y="277354"/>
                </a:lnTo>
                <a:lnTo>
                  <a:pt x="49117" y="312610"/>
                </a:lnTo>
                <a:lnTo>
                  <a:pt x="88900" y="318515"/>
                </a:lnTo>
                <a:lnTo>
                  <a:pt x="133604" y="318515"/>
                </a:lnTo>
                <a:lnTo>
                  <a:pt x="173402" y="312581"/>
                </a:lnTo>
                <a:lnTo>
                  <a:pt x="206938" y="289690"/>
                </a:lnTo>
                <a:lnTo>
                  <a:pt x="217441" y="269633"/>
                </a:lnTo>
                <a:lnTo>
                  <a:pt x="91948" y="269633"/>
                </a:lnTo>
                <a:lnTo>
                  <a:pt x="81915" y="269063"/>
                </a:lnTo>
                <a:lnTo>
                  <a:pt x="52705" y="239102"/>
                </a:lnTo>
                <a:lnTo>
                  <a:pt x="52716" y="79921"/>
                </a:lnTo>
                <a:lnTo>
                  <a:pt x="81968" y="49971"/>
                </a:lnTo>
                <a:lnTo>
                  <a:pt x="91948" y="49402"/>
                </a:lnTo>
                <a:lnTo>
                  <a:pt x="217597" y="49402"/>
                </a:lnTo>
                <a:lnTo>
                  <a:pt x="217297" y="48374"/>
                </a:lnTo>
                <a:lnTo>
                  <a:pt x="189271" y="13340"/>
                </a:lnTo>
                <a:lnTo>
                  <a:pt x="154842" y="1484"/>
                </a:lnTo>
                <a:lnTo>
                  <a:pt x="133604" y="0"/>
                </a:lnTo>
                <a:close/>
              </a:path>
              <a:path w="222885" h="318770">
                <a:moveTo>
                  <a:pt x="217597" y="49402"/>
                </a:moveTo>
                <a:lnTo>
                  <a:pt x="130683" y="49402"/>
                </a:lnTo>
                <a:lnTo>
                  <a:pt x="140707" y="49971"/>
                </a:lnTo>
                <a:lnTo>
                  <a:pt x="149140" y="51671"/>
                </a:lnTo>
                <a:lnTo>
                  <a:pt x="169799" y="79921"/>
                </a:lnTo>
                <a:lnTo>
                  <a:pt x="169711" y="233845"/>
                </a:lnTo>
                <a:lnTo>
                  <a:pt x="149082" y="267360"/>
                </a:lnTo>
                <a:lnTo>
                  <a:pt x="130683" y="269633"/>
                </a:lnTo>
                <a:lnTo>
                  <a:pt x="217441" y="269633"/>
                </a:lnTo>
                <a:lnTo>
                  <a:pt x="219557" y="262211"/>
                </a:lnTo>
                <a:lnTo>
                  <a:pt x="221186" y="253522"/>
                </a:lnTo>
                <a:lnTo>
                  <a:pt x="222172" y="244068"/>
                </a:lnTo>
                <a:lnTo>
                  <a:pt x="222504" y="233845"/>
                </a:lnTo>
                <a:lnTo>
                  <a:pt x="222504" y="84670"/>
                </a:lnTo>
                <a:lnTo>
                  <a:pt x="222190" y="74447"/>
                </a:lnTo>
                <a:lnTo>
                  <a:pt x="221234" y="64993"/>
                </a:lnTo>
                <a:lnTo>
                  <a:pt x="219610" y="56304"/>
                </a:lnTo>
                <a:lnTo>
                  <a:pt x="217597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9776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38855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6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7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6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785847" y="6563867"/>
              <a:ext cx="1652270" cy="711835"/>
            </a:xfrm>
            <a:custGeom>
              <a:avLst/>
              <a:gdLst/>
              <a:ahLst/>
              <a:cxnLst/>
              <a:rect l="l" t="t" r="r" b="b"/>
              <a:pathLst>
                <a:path w="1652269" h="711834">
                  <a:moveTo>
                    <a:pt x="1652015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2015" y="711708"/>
                  </a:lnTo>
                  <a:lnTo>
                    <a:pt x="1652015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31767" y="6563867"/>
              <a:ext cx="916305" cy="711835"/>
            </a:xfrm>
            <a:custGeom>
              <a:avLst/>
              <a:gdLst/>
              <a:ahLst/>
              <a:cxnLst/>
              <a:rect l="l" t="t" r="r" b="b"/>
              <a:pathLst>
                <a:path w="916305" h="711834">
                  <a:moveTo>
                    <a:pt x="915923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915923" y="711708"/>
                  </a:lnTo>
                  <a:lnTo>
                    <a:pt x="91592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785975" cy="711835"/>
            </a:xfrm>
            <a:custGeom>
              <a:avLst/>
              <a:gdLst/>
              <a:ahLst/>
              <a:cxnLst/>
              <a:rect l="l" t="t" r="r" b="b"/>
              <a:pathLst>
                <a:path w="14785975" h="711834">
                  <a:moveTo>
                    <a:pt x="14785848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785848" y="0"/>
                  </a:lnTo>
                  <a:lnTo>
                    <a:pt x="14785848" y="711707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19868" y="869443"/>
            <a:ext cx="7138670" cy="2709545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Comprometidos</a:t>
            </a:r>
            <a:r>
              <a:rPr dirty="0" sz="2400" spc="-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con</a:t>
            </a:r>
            <a:r>
              <a:rPr dirty="0" sz="2400" spc="-3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la</a:t>
            </a:r>
            <a:r>
              <a:rPr dirty="0" sz="2400" spc="-2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remediación</a:t>
            </a:r>
            <a:endParaRPr sz="2400">
              <a:latin typeface="Arial"/>
              <a:cs typeface="Arial"/>
            </a:endParaRPr>
          </a:p>
          <a:p>
            <a:pPr marL="12700" marR="1028065">
              <a:lnSpc>
                <a:spcPct val="100000"/>
              </a:lnSpc>
              <a:spcBef>
                <a:spcPts val="121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Respaldo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los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afectados</a:t>
            </a:r>
            <a:r>
              <a:rPr dirty="0" sz="2000" spc="-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hasta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que puedan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volver </a:t>
            </a:r>
            <a:r>
              <a:rPr dirty="0" sz="2000" spc="-5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 desarrollar</a:t>
            </a:r>
            <a:r>
              <a:rPr dirty="0" sz="2000" spc="-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sus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actividades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productivas</a:t>
            </a:r>
            <a:endParaRPr sz="2000">
              <a:latin typeface="Arial"/>
              <a:cs typeface="Arial"/>
            </a:endParaRPr>
          </a:p>
          <a:p>
            <a:pPr marL="633095" indent="-34417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63373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Adelantos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compensación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más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5.000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personas</a:t>
            </a:r>
            <a:endParaRPr sz="2000">
              <a:latin typeface="Arial MT"/>
              <a:cs typeface="Arial MT"/>
            </a:endParaRPr>
          </a:p>
          <a:p>
            <a:pPr marL="633095" indent="-344170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63373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Entregados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más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9.000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vales 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primera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emergencia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Despliegue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 los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medios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técnicos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más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avanzados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7236" y="3553053"/>
            <a:ext cx="6877684" cy="276987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00"/>
              </a:spcBef>
              <a:buFont typeface="Courier New"/>
              <a:buChar char="o"/>
              <a:tabLst>
                <a:tab pos="356235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Más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50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empresas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especializadas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2000">
                <a:solidFill>
                  <a:srgbClr val="5A5A5A"/>
                </a:solidFill>
                <a:latin typeface="Courier New"/>
                <a:cs typeface="Courier New"/>
              </a:rPr>
              <a:t>o</a:t>
            </a:r>
            <a:r>
              <a:rPr dirty="0" sz="2000" spc="295">
                <a:solidFill>
                  <a:srgbClr val="5A5A5A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+2.900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personas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trabajando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los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operativos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limpieza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solidFill>
                  <a:srgbClr val="5A5A5A"/>
                </a:solidFill>
                <a:latin typeface="Courier New"/>
                <a:cs typeface="Courier New"/>
              </a:rPr>
              <a:t>o</a:t>
            </a:r>
            <a:r>
              <a:rPr dirty="0" sz="2000" spc="290">
                <a:solidFill>
                  <a:srgbClr val="5A5A5A"/>
                </a:solidFill>
                <a:latin typeface="Courier New"/>
                <a:cs typeface="Courier New"/>
              </a:rPr>
              <a:t> 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+11.000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metros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barreras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contención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356235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89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embarcaciones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356235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38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skimmers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Font typeface="Courier New"/>
              <a:buChar char="o"/>
              <a:tabLst>
                <a:tab pos="356235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144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unidades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maquinaria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pesada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691" y="6540195"/>
            <a:ext cx="13181330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Despliegue</a:t>
            </a:r>
            <a:r>
              <a:rPr dirty="0" sz="24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todos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recursos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necesarios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restauración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litoral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peruano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atención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 los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afectados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" y="161036"/>
            <a:ext cx="3024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8300" y="450291"/>
            <a:ext cx="2644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0"/>
              <a:t>Incidente</a:t>
            </a:r>
            <a:r>
              <a:rPr dirty="0" spc="-175"/>
              <a:t> </a:t>
            </a:r>
            <a:r>
              <a:rPr dirty="0" spc="-180"/>
              <a:t>e</a:t>
            </a:r>
            <a:r>
              <a:rPr dirty="0" spc="-180"/>
              <a:t>n</a:t>
            </a:r>
            <a:r>
              <a:rPr dirty="0" spc="-175"/>
              <a:t> </a:t>
            </a:r>
            <a:r>
              <a:rPr dirty="0" spc="-114"/>
              <a:t>P</a:t>
            </a:r>
            <a:r>
              <a:rPr dirty="0" spc="-204"/>
              <a:t>erú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0" y="2052827"/>
            <a:ext cx="8354695" cy="1470660"/>
            <a:chOff x="0" y="2052827"/>
            <a:chExt cx="8354695" cy="1470660"/>
          </a:xfrm>
        </p:grpSpPr>
        <p:sp>
          <p:nvSpPr>
            <p:cNvPr id="17" name="object 17"/>
            <p:cNvSpPr/>
            <p:nvPr/>
          </p:nvSpPr>
          <p:spPr>
            <a:xfrm>
              <a:off x="0" y="2052827"/>
              <a:ext cx="8321040" cy="1468120"/>
            </a:xfrm>
            <a:custGeom>
              <a:avLst/>
              <a:gdLst/>
              <a:ahLst/>
              <a:cxnLst/>
              <a:rect l="l" t="t" r="r" b="b"/>
              <a:pathLst>
                <a:path w="8321040" h="1468120">
                  <a:moveTo>
                    <a:pt x="8321039" y="0"/>
                  </a:moveTo>
                  <a:lnTo>
                    <a:pt x="0" y="0"/>
                  </a:lnTo>
                  <a:lnTo>
                    <a:pt x="0" y="1467612"/>
                  </a:lnTo>
                  <a:lnTo>
                    <a:pt x="8321039" y="1467612"/>
                  </a:lnTo>
                  <a:lnTo>
                    <a:pt x="8321039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688" y="2052827"/>
              <a:ext cx="2633472" cy="14706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1096" y="2052827"/>
              <a:ext cx="2633472" cy="14676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2827"/>
              <a:ext cx="2586227" cy="146761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389888" y="3802379"/>
            <a:ext cx="5483860" cy="1508760"/>
            <a:chOff x="1389888" y="3802379"/>
            <a:chExt cx="5483860" cy="1508760"/>
          </a:xfrm>
        </p:grpSpPr>
        <p:sp>
          <p:nvSpPr>
            <p:cNvPr id="22" name="object 22"/>
            <p:cNvSpPr/>
            <p:nvPr/>
          </p:nvSpPr>
          <p:spPr>
            <a:xfrm>
              <a:off x="1389888" y="3802379"/>
              <a:ext cx="5483860" cy="1508760"/>
            </a:xfrm>
            <a:custGeom>
              <a:avLst/>
              <a:gdLst/>
              <a:ahLst/>
              <a:cxnLst/>
              <a:rect l="l" t="t" r="r" b="b"/>
              <a:pathLst>
                <a:path w="5483859" h="1508760">
                  <a:moveTo>
                    <a:pt x="5483352" y="0"/>
                  </a:moveTo>
                  <a:lnTo>
                    <a:pt x="0" y="0"/>
                  </a:lnTo>
                  <a:lnTo>
                    <a:pt x="0" y="1508760"/>
                  </a:lnTo>
                  <a:lnTo>
                    <a:pt x="5483352" y="1508760"/>
                  </a:lnTo>
                  <a:lnTo>
                    <a:pt x="5483352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3295" y="3802379"/>
              <a:ext cx="2599944" cy="15087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888" y="3802379"/>
              <a:ext cx="2630424" cy="150876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36238" y="1631696"/>
            <a:ext cx="450850" cy="3130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20" b="1">
                <a:solidFill>
                  <a:srgbClr val="00809A"/>
                </a:solidFill>
                <a:latin typeface="Arial"/>
                <a:cs typeface="Arial"/>
              </a:rPr>
              <a:t>Mar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5831" y="1643888"/>
            <a:ext cx="490855" cy="3130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15" b="1">
                <a:solidFill>
                  <a:srgbClr val="00809A"/>
                </a:solidFill>
                <a:latin typeface="Arial"/>
                <a:cs typeface="Arial"/>
              </a:rPr>
              <a:t>Aire</a:t>
            </a:r>
            <a:endParaRPr sz="1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6563" y="1663065"/>
            <a:ext cx="685800" cy="3130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850" spc="-20" b="1">
                <a:solidFill>
                  <a:srgbClr val="00809A"/>
                </a:solidFill>
                <a:latin typeface="Arial"/>
                <a:cs typeface="Arial"/>
              </a:rPr>
              <a:t>T</a:t>
            </a:r>
            <a:r>
              <a:rPr dirty="0" sz="1850" spc="10" b="1">
                <a:solidFill>
                  <a:srgbClr val="00809A"/>
                </a:solidFill>
                <a:latin typeface="Arial"/>
                <a:cs typeface="Arial"/>
              </a:rPr>
              <a:t>ierra</a:t>
            </a:r>
            <a:endParaRPr sz="1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39720" y="5408167"/>
            <a:ext cx="730250" cy="313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50" spc="20" b="1">
                <a:solidFill>
                  <a:srgbClr val="00809A"/>
                </a:solidFill>
                <a:latin typeface="Arial"/>
                <a:cs typeface="Arial"/>
              </a:rPr>
              <a:t>Fauna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2200" y="5394452"/>
            <a:ext cx="1342390" cy="313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50" spc="20" b="1">
                <a:solidFill>
                  <a:srgbClr val="00809A"/>
                </a:solidFill>
                <a:latin typeface="Arial"/>
                <a:cs typeface="Arial"/>
              </a:rPr>
              <a:t>Comun</a:t>
            </a:r>
            <a:r>
              <a:rPr dirty="0" sz="1850" spc="10" b="1">
                <a:solidFill>
                  <a:srgbClr val="00809A"/>
                </a:solidFill>
                <a:latin typeface="Arial"/>
                <a:cs typeface="Arial"/>
              </a:rPr>
              <a:t>i</a:t>
            </a:r>
            <a:r>
              <a:rPr dirty="0" sz="1850" spc="20" b="1">
                <a:solidFill>
                  <a:srgbClr val="00809A"/>
                </a:solidFill>
                <a:latin typeface="Arial"/>
                <a:cs typeface="Arial"/>
              </a:rPr>
              <a:t>dad</a:t>
            </a:r>
            <a:endParaRPr sz="1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10511"/>
            <a:ext cx="17348200" cy="1115695"/>
            <a:chOff x="0" y="1810511"/>
            <a:chExt cx="17348200" cy="1115695"/>
          </a:xfrm>
        </p:grpSpPr>
        <p:sp>
          <p:nvSpPr>
            <p:cNvPr id="3" name="object 3"/>
            <p:cNvSpPr/>
            <p:nvPr/>
          </p:nvSpPr>
          <p:spPr>
            <a:xfrm>
              <a:off x="12966192" y="1810511"/>
              <a:ext cx="4381500" cy="1115695"/>
            </a:xfrm>
            <a:custGeom>
              <a:avLst/>
              <a:gdLst/>
              <a:ahLst/>
              <a:cxnLst/>
              <a:rect l="l" t="t" r="r" b="b"/>
              <a:pathLst>
                <a:path w="4381500" h="1115695">
                  <a:moveTo>
                    <a:pt x="4381500" y="0"/>
                  </a:moveTo>
                  <a:lnTo>
                    <a:pt x="0" y="0"/>
                  </a:lnTo>
                  <a:lnTo>
                    <a:pt x="0" y="1115568"/>
                  </a:lnTo>
                  <a:lnTo>
                    <a:pt x="4381500" y="1115568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44128" y="1810511"/>
              <a:ext cx="4326890" cy="1115695"/>
            </a:xfrm>
            <a:custGeom>
              <a:avLst/>
              <a:gdLst/>
              <a:ahLst/>
              <a:cxnLst/>
              <a:rect l="l" t="t" r="r" b="b"/>
              <a:pathLst>
                <a:path w="4326890" h="1115695">
                  <a:moveTo>
                    <a:pt x="4326635" y="0"/>
                  </a:moveTo>
                  <a:lnTo>
                    <a:pt x="0" y="0"/>
                  </a:lnTo>
                  <a:lnTo>
                    <a:pt x="0" y="1115568"/>
                  </a:lnTo>
                  <a:lnTo>
                    <a:pt x="4326635" y="1115568"/>
                  </a:lnTo>
                  <a:lnTo>
                    <a:pt x="4326635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54067" y="1810511"/>
              <a:ext cx="4300855" cy="1115695"/>
            </a:xfrm>
            <a:custGeom>
              <a:avLst/>
              <a:gdLst/>
              <a:ahLst/>
              <a:cxnLst/>
              <a:rect l="l" t="t" r="r" b="b"/>
              <a:pathLst>
                <a:path w="4300855" h="1115695">
                  <a:moveTo>
                    <a:pt x="0" y="1115568"/>
                  </a:moveTo>
                  <a:lnTo>
                    <a:pt x="4300728" y="1115568"/>
                  </a:lnTo>
                  <a:lnTo>
                    <a:pt x="4300728" y="0"/>
                  </a:lnTo>
                  <a:lnTo>
                    <a:pt x="0" y="0"/>
                  </a:lnTo>
                  <a:lnTo>
                    <a:pt x="0" y="1115568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810511"/>
              <a:ext cx="4354195" cy="1115695"/>
            </a:xfrm>
            <a:custGeom>
              <a:avLst/>
              <a:gdLst/>
              <a:ahLst/>
              <a:cxnLst/>
              <a:rect l="l" t="t" r="r" b="b"/>
              <a:pathLst>
                <a:path w="4354195" h="1115695">
                  <a:moveTo>
                    <a:pt x="4354068" y="0"/>
                  </a:moveTo>
                  <a:lnTo>
                    <a:pt x="0" y="0"/>
                  </a:lnTo>
                  <a:lnTo>
                    <a:pt x="0" y="1115568"/>
                  </a:lnTo>
                  <a:lnTo>
                    <a:pt x="4354068" y="1115568"/>
                  </a:lnTo>
                  <a:lnTo>
                    <a:pt x="4354068" y="0"/>
                  </a:lnTo>
                  <a:close/>
                </a:path>
              </a:pathLst>
            </a:custGeom>
            <a:solidFill>
              <a:srgbClr val="FF6D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36370" y="2242820"/>
            <a:ext cx="2793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Recuperación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económica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4616" y="1929765"/>
            <a:ext cx="24777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Transformación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negocios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 transición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energética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62278" y="2045335"/>
            <a:ext cx="1955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Impulso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rbo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iza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151" y="2082800"/>
            <a:ext cx="2172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Resultados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sólida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posición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financiera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584" y="3116732"/>
            <a:ext cx="2928620" cy="164592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3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Mejora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del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entorno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Salida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la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crisis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del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covid-19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Recuperación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la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demanda</a:t>
            </a:r>
            <a:endParaRPr sz="1600">
              <a:latin typeface="Arial MT"/>
              <a:cs typeface="Arial MT"/>
            </a:endParaRPr>
          </a:p>
          <a:p>
            <a:pPr marL="184785" marR="81915" indent="-172720">
              <a:lnSpc>
                <a:spcPct val="111900"/>
              </a:lnSpc>
              <a:spcBef>
                <a:spcPts val="50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Incremento</a:t>
            </a:r>
            <a:r>
              <a:rPr dirty="0" sz="160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los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precios del </a:t>
            </a:r>
            <a:r>
              <a:rPr dirty="0" sz="1600" spc="-4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crudo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y del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gas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3595" y="3116732"/>
            <a:ext cx="3413760" cy="266890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3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Innovadores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proyectos</a:t>
            </a:r>
            <a:r>
              <a:rPr dirty="0" sz="1600" spc="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industriales</a:t>
            </a:r>
            <a:endParaRPr sz="1600">
              <a:latin typeface="Arial MT"/>
              <a:cs typeface="Arial MT"/>
            </a:endParaRPr>
          </a:p>
          <a:p>
            <a:pPr lvl="1" marL="433070" indent="-142240">
              <a:lnSpc>
                <a:spcPct val="100000"/>
              </a:lnSpc>
              <a:spcBef>
                <a:spcPts val="730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Economía</a:t>
            </a:r>
            <a:r>
              <a:rPr dirty="0" sz="1600" spc="-4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circular</a:t>
            </a:r>
            <a:endParaRPr sz="1600">
              <a:latin typeface="Arial MT"/>
              <a:cs typeface="Arial MT"/>
            </a:endParaRPr>
          </a:p>
          <a:p>
            <a:pPr lvl="1" marL="433070" indent="-142240">
              <a:lnSpc>
                <a:spcPct val="100000"/>
              </a:lnSpc>
              <a:spcBef>
                <a:spcPts val="735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Descarbonización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33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Apuesta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por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el hidrógeno renovable</a:t>
            </a:r>
            <a:endParaRPr sz="1600">
              <a:latin typeface="Arial MT"/>
              <a:cs typeface="Arial MT"/>
            </a:endParaRPr>
          </a:p>
          <a:p>
            <a:pPr lvl="1" marL="433070" marR="448309" indent="-142240">
              <a:lnSpc>
                <a:spcPct val="112000"/>
              </a:lnSpc>
              <a:spcBef>
                <a:spcPts val="505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Creación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SHYNE,</a:t>
            </a:r>
            <a:r>
              <a:rPr dirty="0" sz="1600" spc="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mayor </a:t>
            </a:r>
            <a:r>
              <a:rPr dirty="0" sz="1600" spc="-4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consorcio</a:t>
            </a:r>
            <a:r>
              <a:rPr dirty="0" sz="1600" spc="-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España</a:t>
            </a:r>
            <a:endParaRPr sz="1600">
              <a:latin typeface="Arial MT"/>
              <a:cs typeface="Arial MT"/>
            </a:endParaRPr>
          </a:p>
          <a:p>
            <a:pPr lvl="1" marL="433070" marR="219710" indent="-142240">
              <a:lnSpc>
                <a:spcPct val="111900"/>
              </a:lnSpc>
              <a:spcBef>
                <a:spcPts val="500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Plan para liderar la producción </a:t>
            </a:r>
            <a:r>
              <a:rPr dirty="0" sz="1600" spc="-4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la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 Península</a:t>
            </a:r>
            <a:r>
              <a:rPr dirty="0" sz="1600" spc="-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Ibérica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13595" y="5900768"/>
            <a:ext cx="3291204" cy="98425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32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Expansión</a:t>
            </a:r>
            <a:r>
              <a:rPr dirty="0" sz="1600" spc="-4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del</a:t>
            </a:r>
            <a:r>
              <a:rPr dirty="0" sz="1600" spc="-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negocio</a:t>
            </a:r>
            <a:endParaRPr sz="16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229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generación</a:t>
            </a:r>
            <a:r>
              <a:rPr dirty="0" sz="160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renovable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133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Proveedor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integral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multienergético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02386" y="3179216"/>
            <a:ext cx="3253740" cy="240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12599"/>
              </a:lnSpc>
              <a:spcBef>
                <a:spcPts val="10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Objetivos más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exigentes</a:t>
            </a:r>
            <a:r>
              <a:rPr dirty="0" sz="160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para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alcanzar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las cero</a:t>
            </a:r>
            <a:r>
              <a:rPr dirty="0" sz="1600" spc="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emisiones</a:t>
            </a:r>
            <a:r>
              <a:rPr dirty="0" sz="1600" spc="-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netas</a:t>
            </a:r>
            <a:endParaRPr sz="1600">
              <a:latin typeface="Arial MT"/>
              <a:cs typeface="Arial MT"/>
            </a:endParaRPr>
          </a:p>
          <a:p>
            <a:pPr lvl="1" marL="433070" marR="476250" indent="-142240">
              <a:lnSpc>
                <a:spcPct val="111900"/>
              </a:lnSpc>
              <a:spcBef>
                <a:spcPts val="505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Reducción del Indicador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Intensidad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 Carbono</a:t>
            </a:r>
            <a:endParaRPr sz="1600">
              <a:latin typeface="Arial MT"/>
              <a:cs typeface="Arial MT"/>
            </a:endParaRPr>
          </a:p>
          <a:p>
            <a:pPr lvl="1" marL="433705" indent="-142240">
              <a:lnSpc>
                <a:spcPct val="100000"/>
              </a:lnSpc>
              <a:spcBef>
                <a:spcPts val="730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Mayor</a:t>
            </a:r>
            <a:r>
              <a:rPr dirty="0" sz="1600" spc="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ambición</a:t>
            </a:r>
            <a:r>
              <a:rPr dirty="0" sz="1600" spc="-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</a:t>
            </a:r>
            <a:endParaRPr sz="16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  <a:spcBef>
                <a:spcPts val="229"/>
              </a:spcBef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generación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renovable</a:t>
            </a:r>
            <a:endParaRPr sz="1600">
              <a:latin typeface="Arial MT"/>
              <a:cs typeface="Arial MT"/>
            </a:endParaRPr>
          </a:p>
          <a:p>
            <a:pPr marL="184785" marR="736600" indent="-172720">
              <a:lnSpc>
                <a:spcPct val="111900"/>
              </a:lnSpc>
              <a:spcBef>
                <a:spcPts val="50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Nueva estrategia integral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financiación</a:t>
            </a:r>
            <a:r>
              <a:rPr dirty="0" sz="1600" spc="-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sostenible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15966" y="3179216"/>
            <a:ext cx="3320415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396875" indent="-172720">
              <a:lnSpc>
                <a:spcPct val="112599"/>
              </a:lnSpc>
              <a:spcBef>
                <a:spcPts val="10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Destacable desempeño de los </a:t>
            </a:r>
            <a:r>
              <a:rPr dirty="0" sz="1600" spc="-4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negocios</a:t>
            </a:r>
            <a:endParaRPr sz="1600">
              <a:latin typeface="Arial MT"/>
              <a:cs typeface="Arial MT"/>
            </a:endParaRPr>
          </a:p>
          <a:p>
            <a:pPr lvl="1" marL="433070" indent="-142240">
              <a:lnSpc>
                <a:spcPct val="100000"/>
              </a:lnSpc>
              <a:spcBef>
                <a:spcPts val="730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Exploración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y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Producción</a:t>
            </a:r>
            <a:endParaRPr sz="1600">
              <a:latin typeface="Arial MT"/>
              <a:cs typeface="Arial MT"/>
            </a:endParaRPr>
          </a:p>
          <a:p>
            <a:pPr lvl="1" marL="433070" indent="-142240">
              <a:lnSpc>
                <a:spcPct val="100000"/>
              </a:lnSpc>
              <a:spcBef>
                <a:spcPts val="720"/>
              </a:spcBef>
              <a:buClr>
                <a:srgbClr val="5A5A5A"/>
              </a:buClr>
              <a:buChar char="•"/>
              <a:tabLst>
                <a:tab pos="433705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Química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Movilidad,</a:t>
            </a:r>
            <a:r>
              <a:rPr dirty="0" sz="1600" spc="-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en</a:t>
            </a:r>
            <a:r>
              <a:rPr dirty="0" sz="160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niveles</a:t>
            </a:r>
            <a:r>
              <a:rPr dirty="0" sz="1600" spc="-2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prepandemia</a:t>
            </a:r>
            <a:endParaRPr sz="1600">
              <a:latin typeface="Arial MT"/>
              <a:cs typeface="Arial MT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Recuperación</a:t>
            </a:r>
            <a:r>
              <a:rPr dirty="0" sz="1600" spc="-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márgenes</a:t>
            </a:r>
            <a:endParaRPr sz="1600">
              <a:latin typeface="Arial MT"/>
              <a:cs typeface="Arial MT"/>
            </a:endParaRPr>
          </a:p>
          <a:p>
            <a:pPr marL="184785" marR="160020" indent="-172720">
              <a:lnSpc>
                <a:spcPct val="111900"/>
              </a:lnSpc>
              <a:spcBef>
                <a:spcPts val="505"/>
              </a:spcBef>
              <a:buClr>
                <a:srgbClr val="5A5A5A"/>
              </a:buClr>
              <a:buFont typeface="Courier New"/>
              <a:buChar char="o"/>
              <a:tabLst>
                <a:tab pos="185420" algn="l"/>
              </a:tabLst>
            </a:pP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Mejora del dividendo y reducción </a:t>
            </a:r>
            <a:r>
              <a:rPr dirty="0" sz="1600" spc="-4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64646"/>
                </a:solidFill>
                <a:latin typeface="Arial MT"/>
                <a:cs typeface="Arial MT"/>
              </a:rPr>
              <a:t>capital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8723" y="1859280"/>
            <a:ext cx="13551535" cy="1016635"/>
            <a:chOff x="458723" y="1859280"/>
            <a:chExt cx="13551535" cy="1016635"/>
          </a:xfrm>
        </p:grpSpPr>
        <p:sp>
          <p:nvSpPr>
            <p:cNvPr id="17" name="object 17"/>
            <p:cNvSpPr/>
            <p:nvPr/>
          </p:nvSpPr>
          <p:spPr>
            <a:xfrm>
              <a:off x="458724" y="2052827"/>
              <a:ext cx="13551535" cy="661670"/>
            </a:xfrm>
            <a:custGeom>
              <a:avLst/>
              <a:gdLst/>
              <a:ahLst/>
              <a:cxnLst/>
              <a:rect l="l" t="t" r="r" b="b"/>
              <a:pathLst>
                <a:path w="13551534" h="661669">
                  <a:moveTo>
                    <a:pt x="524256" y="562229"/>
                  </a:moveTo>
                  <a:lnTo>
                    <a:pt x="480568" y="562229"/>
                  </a:lnTo>
                  <a:lnTo>
                    <a:pt x="480568" y="285877"/>
                  </a:lnTo>
                  <a:lnTo>
                    <a:pt x="480568" y="256794"/>
                  </a:lnTo>
                  <a:lnTo>
                    <a:pt x="451446" y="256794"/>
                  </a:lnTo>
                  <a:lnTo>
                    <a:pt x="451446" y="285877"/>
                  </a:lnTo>
                  <a:lnTo>
                    <a:pt x="451446" y="562229"/>
                  </a:lnTo>
                  <a:lnTo>
                    <a:pt x="393192" y="562229"/>
                  </a:lnTo>
                  <a:lnTo>
                    <a:pt x="393192" y="335534"/>
                  </a:lnTo>
                  <a:lnTo>
                    <a:pt x="442912" y="285877"/>
                  </a:lnTo>
                  <a:lnTo>
                    <a:pt x="451446" y="285877"/>
                  </a:lnTo>
                  <a:lnTo>
                    <a:pt x="451446" y="256794"/>
                  </a:lnTo>
                  <a:lnTo>
                    <a:pt x="430847" y="256794"/>
                  </a:lnTo>
                  <a:lnTo>
                    <a:pt x="364070" y="323469"/>
                  </a:lnTo>
                  <a:lnTo>
                    <a:pt x="364070" y="562229"/>
                  </a:lnTo>
                  <a:lnTo>
                    <a:pt x="334937" y="562229"/>
                  </a:lnTo>
                  <a:lnTo>
                    <a:pt x="334937" y="373126"/>
                  </a:lnTo>
                  <a:lnTo>
                    <a:pt x="334937" y="344043"/>
                  </a:lnTo>
                  <a:lnTo>
                    <a:pt x="305816" y="344043"/>
                  </a:lnTo>
                  <a:lnTo>
                    <a:pt x="305816" y="373126"/>
                  </a:lnTo>
                  <a:lnTo>
                    <a:pt x="305816" y="562229"/>
                  </a:lnTo>
                  <a:lnTo>
                    <a:pt x="247561" y="562229"/>
                  </a:lnTo>
                  <a:lnTo>
                    <a:pt x="247561" y="422783"/>
                  </a:lnTo>
                  <a:lnTo>
                    <a:pt x="297281" y="373126"/>
                  </a:lnTo>
                  <a:lnTo>
                    <a:pt x="305816" y="373126"/>
                  </a:lnTo>
                  <a:lnTo>
                    <a:pt x="305816" y="344043"/>
                  </a:lnTo>
                  <a:lnTo>
                    <a:pt x="285229" y="344043"/>
                  </a:lnTo>
                  <a:lnTo>
                    <a:pt x="218440" y="410718"/>
                  </a:lnTo>
                  <a:lnTo>
                    <a:pt x="218440" y="562229"/>
                  </a:lnTo>
                  <a:lnTo>
                    <a:pt x="189318" y="562229"/>
                  </a:lnTo>
                  <a:lnTo>
                    <a:pt x="189318" y="460375"/>
                  </a:lnTo>
                  <a:lnTo>
                    <a:pt x="189318" y="431292"/>
                  </a:lnTo>
                  <a:lnTo>
                    <a:pt x="160185" y="431292"/>
                  </a:lnTo>
                  <a:lnTo>
                    <a:pt x="160185" y="460375"/>
                  </a:lnTo>
                  <a:lnTo>
                    <a:pt x="160185" y="562229"/>
                  </a:lnTo>
                  <a:lnTo>
                    <a:pt x="101942" y="562229"/>
                  </a:lnTo>
                  <a:lnTo>
                    <a:pt x="101942" y="510032"/>
                  </a:lnTo>
                  <a:lnTo>
                    <a:pt x="151650" y="460375"/>
                  </a:lnTo>
                  <a:lnTo>
                    <a:pt x="160185" y="460375"/>
                  </a:lnTo>
                  <a:lnTo>
                    <a:pt x="160185" y="431292"/>
                  </a:lnTo>
                  <a:lnTo>
                    <a:pt x="139598" y="431292"/>
                  </a:lnTo>
                  <a:lnTo>
                    <a:pt x="72809" y="498094"/>
                  </a:lnTo>
                  <a:lnTo>
                    <a:pt x="72809" y="562229"/>
                  </a:lnTo>
                  <a:lnTo>
                    <a:pt x="29121" y="562229"/>
                  </a:lnTo>
                  <a:lnTo>
                    <a:pt x="29121" y="82296"/>
                  </a:lnTo>
                  <a:lnTo>
                    <a:pt x="0" y="82296"/>
                  </a:lnTo>
                  <a:lnTo>
                    <a:pt x="0" y="591312"/>
                  </a:lnTo>
                  <a:lnTo>
                    <a:pt x="524256" y="591312"/>
                  </a:lnTo>
                  <a:lnTo>
                    <a:pt x="524256" y="562229"/>
                  </a:lnTo>
                  <a:close/>
                </a:path>
                <a:path w="13551534" h="661669">
                  <a:moveTo>
                    <a:pt x="4640580" y="463042"/>
                  </a:moveTo>
                  <a:lnTo>
                    <a:pt x="4617593" y="424815"/>
                  </a:lnTo>
                  <a:lnTo>
                    <a:pt x="4604537" y="433705"/>
                  </a:lnTo>
                  <a:lnTo>
                    <a:pt x="4589551" y="440232"/>
                  </a:lnTo>
                  <a:lnTo>
                    <a:pt x="4572051" y="444271"/>
                  </a:lnTo>
                  <a:lnTo>
                    <a:pt x="4551426" y="445643"/>
                  </a:lnTo>
                  <a:lnTo>
                    <a:pt x="4527423" y="445643"/>
                  </a:lnTo>
                  <a:lnTo>
                    <a:pt x="4490910" y="425742"/>
                  </a:lnTo>
                  <a:lnTo>
                    <a:pt x="4488561" y="408813"/>
                  </a:lnTo>
                  <a:lnTo>
                    <a:pt x="4488561" y="384048"/>
                  </a:lnTo>
                  <a:lnTo>
                    <a:pt x="4563872" y="384048"/>
                  </a:lnTo>
                  <a:lnTo>
                    <a:pt x="4563872" y="350774"/>
                  </a:lnTo>
                  <a:lnTo>
                    <a:pt x="4488561" y="350774"/>
                  </a:lnTo>
                  <a:lnTo>
                    <a:pt x="4488561" y="324485"/>
                  </a:lnTo>
                  <a:lnTo>
                    <a:pt x="4563872" y="324485"/>
                  </a:lnTo>
                  <a:lnTo>
                    <a:pt x="4563872" y="291592"/>
                  </a:lnTo>
                  <a:lnTo>
                    <a:pt x="4488561" y="291592"/>
                  </a:lnTo>
                  <a:lnTo>
                    <a:pt x="4488561" y="267843"/>
                  </a:lnTo>
                  <a:lnTo>
                    <a:pt x="4508855" y="233273"/>
                  </a:lnTo>
                  <a:lnTo>
                    <a:pt x="4527423" y="231013"/>
                  </a:lnTo>
                  <a:lnTo>
                    <a:pt x="4548378" y="231013"/>
                  </a:lnTo>
                  <a:lnTo>
                    <a:pt x="4569053" y="232473"/>
                  </a:lnTo>
                  <a:lnTo>
                    <a:pt x="4586567" y="236689"/>
                  </a:lnTo>
                  <a:lnTo>
                    <a:pt x="4601553" y="243395"/>
                  </a:lnTo>
                  <a:lnTo>
                    <a:pt x="4614672" y="252349"/>
                  </a:lnTo>
                  <a:lnTo>
                    <a:pt x="4637659" y="213614"/>
                  </a:lnTo>
                  <a:lnTo>
                    <a:pt x="4620742" y="198932"/>
                  </a:lnTo>
                  <a:lnTo>
                    <a:pt x="4601172" y="188912"/>
                  </a:lnTo>
                  <a:lnTo>
                    <a:pt x="4578502" y="183184"/>
                  </a:lnTo>
                  <a:lnTo>
                    <a:pt x="4552315" y="181356"/>
                  </a:lnTo>
                  <a:lnTo>
                    <a:pt x="4522978" y="181356"/>
                  </a:lnTo>
                  <a:lnTo>
                    <a:pt x="4483379" y="187096"/>
                  </a:lnTo>
                  <a:lnTo>
                    <a:pt x="4446282" y="215531"/>
                  </a:lnTo>
                  <a:lnTo>
                    <a:pt x="4434713" y="264795"/>
                  </a:lnTo>
                  <a:lnTo>
                    <a:pt x="4434713" y="291592"/>
                  </a:lnTo>
                  <a:lnTo>
                    <a:pt x="4401312" y="291592"/>
                  </a:lnTo>
                  <a:lnTo>
                    <a:pt x="4401312" y="324485"/>
                  </a:lnTo>
                  <a:lnTo>
                    <a:pt x="4434713" y="324485"/>
                  </a:lnTo>
                  <a:lnTo>
                    <a:pt x="4434713" y="350774"/>
                  </a:lnTo>
                  <a:lnTo>
                    <a:pt x="4401312" y="350774"/>
                  </a:lnTo>
                  <a:lnTo>
                    <a:pt x="4401312" y="384048"/>
                  </a:lnTo>
                  <a:lnTo>
                    <a:pt x="4434713" y="384048"/>
                  </a:lnTo>
                  <a:lnTo>
                    <a:pt x="4434713" y="411861"/>
                  </a:lnTo>
                  <a:lnTo>
                    <a:pt x="4446282" y="461137"/>
                  </a:lnTo>
                  <a:lnTo>
                    <a:pt x="4483379" y="489572"/>
                  </a:lnTo>
                  <a:lnTo>
                    <a:pt x="4522978" y="495300"/>
                  </a:lnTo>
                  <a:lnTo>
                    <a:pt x="4555363" y="495300"/>
                  </a:lnTo>
                  <a:lnTo>
                    <a:pt x="4581474" y="493483"/>
                  </a:lnTo>
                  <a:lnTo>
                    <a:pt x="4604105" y="487743"/>
                  </a:lnTo>
                  <a:lnTo>
                    <a:pt x="4623663" y="477735"/>
                  </a:lnTo>
                  <a:lnTo>
                    <a:pt x="4640580" y="463042"/>
                  </a:lnTo>
                  <a:close/>
                </a:path>
                <a:path w="13551534" h="661669">
                  <a:moveTo>
                    <a:pt x="4860036" y="330708"/>
                  </a:moveTo>
                  <a:lnTo>
                    <a:pt x="4856454" y="281851"/>
                  </a:lnTo>
                  <a:lnTo>
                    <a:pt x="4846066" y="235204"/>
                  </a:lnTo>
                  <a:lnTo>
                    <a:pt x="4829365" y="191300"/>
                  </a:lnTo>
                  <a:lnTo>
                    <a:pt x="4819142" y="172821"/>
                  </a:lnTo>
                  <a:lnTo>
                    <a:pt x="4819142" y="330708"/>
                  </a:lnTo>
                  <a:lnTo>
                    <a:pt x="4815573" y="376466"/>
                  </a:lnTo>
                  <a:lnTo>
                    <a:pt x="4805045" y="420471"/>
                  </a:lnTo>
                  <a:lnTo>
                    <a:pt x="4787836" y="462089"/>
                  </a:lnTo>
                  <a:lnTo>
                    <a:pt x="4764202" y="500672"/>
                  </a:lnTo>
                  <a:lnTo>
                    <a:pt x="4734433" y="535559"/>
                  </a:lnTo>
                  <a:lnTo>
                    <a:pt x="4699622" y="565404"/>
                  </a:lnTo>
                  <a:lnTo>
                    <a:pt x="4661141" y="589076"/>
                  </a:lnTo>
                  <a:lnTo>
                    <a:pt x="4619637" y="606298"/>
                  </a:lnTo>
                  <a:lnTo>
                    <a:pt x="4575746" y="616839"/>
                  </a:lnTo>
                  <a:lnTo>
                    <a:pt x="4530090" y="620395"/>
                  </a:lnTo>
                  <a:lnTo>
                    <a:pt x="4484421" y="616839"/>
                  </a:lnTo>
                  <a:lnTo>
                    <a:pt x="4440529" y="606298"/>
                  </a:lnTo>
                  <a:lnTo>
                    <a:pt x="4399026" y="589076"/>
                  </a:lnTo>
                  <a:lnTo>
                    <a:pt x="4360545" y="565404"/>
                  </a:lnTo>
                  <a:lnTo>
                    <a:pt x="4325747" y="535559"/>
                  </a:lnTo>
                  <a:lnTo>
                    <a:pt x="4295965" y="500672"/>
                  </a:lnTo>
                  <a:lnTo>
                    <a:pt x="4272331" y="462089"/>
                  </a:lnTo>
                  <a:lnTo>
                    <a:pt x="4255122" y="420471"/>
                  </a:lnTo>
                  <a:lnTo>
                    <a:pt x="4244594" y="376466"/>
                  </a:lnTo>
                  <a:lnTo>
                    <a:pt x="4241038" y="330708"/>
                  </a:lnTo>
                  <a:lnTo>
                    <a:pt x="4244594" y="284962"/>
                  </a:lnTo>
                  <a:lnTo>
                    <a:pt x="4255122" y="240957"/>
                  </a:lnTo>
                  <a:lnTo>
                    <a:pt x="4272331" y="199339"/>
                  </a:lnTo>
                  <a:lnTo>
                    <a:pt x="4295965" y="160756"/>
                  </a:lnTo>
                  <a:lnTo>
                    <a:pt x="4325747" y="125857"/>
                  </a:lnTo>
                  <a:lnTo>
                    <a:pt x="4360545" y="96024"/>
                  </a:lnTo>
                  <a:lnTo>
                    <a:pt x="4399026" y="72351"/>
                  </a:lnTo>
                  <a:lnTo>
                    <a:pt x="4440529" y="55130"/>
                  </a:lnTo>
                  <a:lnTo>
                    <a:pt x="4484421" y="44589"/>
                  </a:lnTo>
                  <a:lnTo>
                    <a:pt x="4530090" y="41021"/>
                  </a:lnTo>
                  <a:lnTo>
                    <a:pt x="4575746" y="44589"/>
                  </a:lnTo>
                  <a:lnTo>
                    <a:pt x="4619637" y="55130"/>
                  </a:lnTo>
                  <a:lnTo>
                    <a:pt x="4661141" y="72351"/>
                  </a:lnTo>
                  <a:lnTo>
                    <a:pt x="4699622" y="96024"/>
                  </a:lnTo>
                  <a:lnTo>
                    <a:pt x="4734433" y="125857"/>
                  </a:lnTo>
                  <a:lnTo>
                    <a:pt x="4764202" y="160756"/>
                  </a:lnTo>
                  <a:lnTo>
                    <a:pt x="4787836" y="199339"/>
                  </a:lnTo>
                  <a:lnTo>
                    <a:pt x="4805045" y="240957"/>
                  </a:lnTo>
                  <a:lnTo>
                    <a:pt x="4815573" y="284962"/>
                  </a:lnTo>
                  <a:lnTo>
                    <a:pt x="4819142" y="330708"/>
                  </a:lnTo>
                  <a:lnTo>
                    <a:pt x="4819142" y="172821"/>
                  </a:lnTo>
                  <a:lnTo>
                    <a:pt x="4779111" y="113753"/>
                  </a:lnTo>
                  <a:lnTo>
                    <a:pt x="4746561" y="81127"/>
                  </a:lnTo>
                  <a:lnTo>
                    <a:pt x="4709757" y="53289"/>
                  </a:lnTo>
                  <a:lnTo>
                    <a:pt x="4669193" y="30746"/>
                  </a:lnTo>
                  <a:lnTo>
                    <a:pt x="4625378" y="14008"/>
                  </a:lnTo>
                  <a:lnTo>
                    <a:pt x="4578845" y="3594"/>
                  </a:lnTo>
                  <a:lnTo>
                    <a:pt x="4530090" y="0"/>
                  </a:lnTo>
                  <a:lnTo>
                    <a:pt x="4481322" y="3594"/>
                  </a:lnTo>
                  <a:lnTo>
                    <a:pt x="4434789" y="14008"/>
                  </a:lnTo>
                  <a:lnTo>
                    <a:pt x="4390974" y="30746"/>
                  </a:lnTo>
                  <a:lnTo>
                    <a:pt x="4350410" y="53289"/>
                  </a:lnTo>
                  <a:lnTo>
                    <a:pt x="4313606" y="81127"/>
                  </a:lnTo>
                  <a:lnTo>
                    <a:pt x="4281055" y="113753"/>
                  </a:lnTo>
                  <a:lnTo>
                    <a:pt x="4253293" y="150647"/>
                  </a:lnTo>
                  <a:lnTo>
                    <a:pt x="4230802" y="191300"/>
                  </a:lnTo>
                  <a:lnTo>
                    <a:pt x="4214101" y="235204"/>
                  </a:lnTo>
                  <a:lnTo>
                    <a:pt x="4203712" y="281851"/>
                  </a:lnTo>
                  <a:lnTo>
                    <a:pt x="4200144" y="330708"/>
                  </a:lnTo>
                  <a:lnTo>
                    <a:pt x="4203712" y="379577"/>
                  </a:lnTo>
                  <a:lnTo>
                    <a:pt x="4214101" y="426224"/>
                  </a:lnTo>
                  <a:lnTo>
                    <a:pt x="4230802" y="470128"/>
                  </a:lnTo>
                  <a:lnTo>
                    <a:pt x="4253293" y="510781"/>
                  </a:lnTo>
                  <a:lnTo>
                    <a:pt x="4281055" y="547674"/>
                  </a:lnTo>
                  <a:lnTo>
                    <a:pt x="4313606" y="580301"/>
                  </a:lnTo>
                  <a:lnTo>
                    <a:pt x="4350410" y="608139"/>
                  </a:lnTo>
                  <a:lnTo>
                    <a:pt x="4390974" y="630682"/>
                  </a:lnTo>
                  <a:lnTo>
                    <a:pt x="4434789" y="647420"/>
                  </a:lnTo>
                  <a:lnTo>
                    <a:pt x="4481322" y="657834"/>
                  </a:lnTo>
                  <a:lnTo>
                    <a:pt x="4530090" y="661416"/>
                  </a:lnTo>
                  <a:lnTo>
                    <a:pt x="4578845" y="657834"/>
                  </a:lnTo>
                  <a:lnTo>
                    <a:pt x="4625378" y="647420"/>
                  </a:lnTo>
                  <a:lnTo>
                    <a:pt x="4669193" y="630682"/>
                  </a:lnTo>
                  <a:lnTo>
                    <a:pt x="4687684" y="620395"/>
                  </a:lnTo>
                  <a:lnTo>
                    <a:pt x="4709757" y="608139"/>
                  </a:lnTo>
                  <a:lnTo>
                    <a:pt x="4746561" y="580301"/>
                  </a:lnTo>
                  <a:lnTo>
                    <a:pt x="4779111" y="547674"/>
                  </a:lnTo>
                  <a:lnTo>
                    <a:pt x="4806874" y="510781"/>
                  </a:lnTo>
                  <a:lnTo>
                    <a:pt x="4829365" y="470128"/>
                  </a:lnTo>
                  <a:lnTo>
                    <a:pt x="4846066" y="426224"/>
                  </a:lnTo>
                  <a:lnTo>
                    <a:pt x="4856454" y="379577"/>
                  </a:lnTo>
                  <a:lnTo>
                    <a:pt x="4860036" y="330708"/>
                  </a:lnTo>
                  <a:close/>
                </a:path>
                <a:path w="13551534" h="661669">
                  <a:moveTo>
                    <a:pt x="13551383" y="312547"/>
                  </a:moveTo>
                  <a:lnTo>
                    <a:pt x="13548487" y="271145"/>
                  </a:lnTo>
                  <a:lnTo>
                    <a:pt x="13537451" y="222516"/>
                  </a:lnTo>
                  <a:lnTo>
                    <a:pt x="13518795" y="177253"/>
                  </a:lnTo>
                  <a:lnTo>
                    <a:pt x="13518375" y="176580"/>
                  </a:lnTo>
                  <a:lnTo>
                    <a:pt x="13518375" y="309676"/>
                  </a:lnTo>
                  <a:lnTo>
                    <a:pt x="13518375" y="312547"/>
                  </a:lnTo>
                  <a:lnTo>
                    <a:pt x="13516166" y="346621"/>
                  </a:lnTo>
                  <a:lnTo>
                    <a:pt x="13509727" y="379501"/>
                  </a:lnTo>
                  <a:lnTo>
                    <a:pt x="13499364" y="410781"/>
                  </a:lnTo>
                  <a:lnTo>
                    <a:pt x="13485368" y="440182"/>
                  </a:lnTo>
                  <a:lnTo>
                    <a:pt x="13485279" y="412115"/>
                  </a:lnTo>
                  <a:lnTo>
                    <a:pt x="13482688" y="399249"/>
                  </a:lnTo>
                  <a:lnTo>
                    <a:pt x="13475399" y="388429"/>
                  </a:lnTo>
                  <a:lnTo>
                    <a:pt x="13464578" y="381139"/>
                  </a:lnTo>
                  <a:lnTo>
                    <a:pt x="13452348" y="378675"/>
                  </a:lnTo>
                  <a:lnTo>
                    <a:pt x="13452348" y="412115"/>
                  </a:lnTo>
                  <a:lnTo>
                    <a:pt x="13452348" y="487045"/>
                  </a:lnTo>
                  <a:lnTo>
                    <a:pt x="13420662" y="517436"/>
                  </a:lnTo>
                  <a:lnTo>
                    <a:pt x="13384327" y="542264"/>
                  </a:lnTo>
                  <a:lnTo>
                    <a:pt x="13344004" y="560870"/>
                  </a:lnTo>
                  <a:lnTo>
                    <a:pt x="13300405" y="572541"/>
                  </a:lnTo>
                  <a:lnTo>
                    <a:pt x="13254228" y="576580"/>
                  </a:lnTo>
                  <a:lnTo>
                    <a:pt x="13254228" y="574548"/>
                  </a:lnTo>
                  <a:lnTo>
                    <a:pt x="13254228" y="543560"/>
                  </a:lnTo>
                  <a:lnTo>
                    <a:pt x="13250317" y="524230"/>
                  </a:lnTo>
                  <a:lnTo>
                    <a:pt x="13239687" y="508444"/>
                  </a:lnTo>
                  <a:lnTo>
                    <a:pt x="13223901" y="497814"/>
                  </a:lnTo>
                  <a:lnTo>
                    <a:pt x="13221208" y="497281"/>
                  </a:lnTo>
                  <a:lnTo>
                    <a:pt x="13221208" y="534543"/>
                  </a:lnTo>
                  <a:lnTo>
                    <a:pt x="13221208" y="574548"/>
                  </a:lnTo>
                  <a:lnTo>
                    <a:pt x="13173901" y="564134"/>
                  </a:lnTo>
                  <a:lnTo>
                    <a:pt x="13130175" y="545655"/>
                  </a:lnTo>
                  <a:lnTo>
                    <a:pt x="13090868" y="519938"/>
                  </a:lnTo>
                  <a:lnTo>
                    <a:pt x="13056819" y="487845"/>
                  </a:lnTo>
                  <a:lnTo>
                    <a:pt x="13028867" y="450215"/>
                  </a:lnTo>
                  <a:lnTo>
                    <a:pt x="13007874" y="407885"/>
                  </a:lnTo>
                  <a:lnTo>
                    <a:pt x="12994653" y="361721"/>
                  </a:lnTo>
                  <a:lnTo>
                    <a:pt x="12990068" y="312547"/>
                  </a:lnTo>
                  <a:lnTo>
                    <a:pt x="12990106" y="303136"/>
                  </a:lnTo>
                  <a:lnTo>
                    <a:pt x="12990436" y="295821"/>
                  </a:lnTo>
                  <a:lnTo>
                    <a:pt x="12991211" y="287401"/>
                  </a:lnTo>
                  <a:lnTo>
                    <a:pt x="13153136" y="449326"/>
                  </a:lnTo>
                  <a:lnTo>
                    <a:pt x="13155041" y="454025"/>
                  </a:lnTo>
                  <a:lnTo>
                    <a:pt x="13155041" y="477520"/>
                  </a:lnTo>
                  <a:lnTo>
                    <a:pt x="13158940" y="496785"/>
                  </a:lnTo>
                  <a:lnTo>
                    <a:pt x="13169557" y="512533"/>
                  </a:lnTo>
                  <a:lnTo>
                    <a:pt x="13185305" y="523151"/>
                  </a:lnTo>
                  <a:lnTo>
                    <a:pt x="13204571" y="527050"/>
                  </a:lnTo>
                  <a:lnTo>
                    <a:pt x="13213715" y="527050"/>
                  </a:lnTo>
                  <a:lnTo>
                    <a:pt x="13221208" y="534543"/>
                  </a:lnTo>
                  <a:lnTo>
                    <a:pt x="13221208" y="497281"/>
                  </a:lnTo>
                  <a:lnTo>
                    <a:pt x="13204571" y="493903"/>
                  </a:lnTo>
                  <a:lnTo>
                    <a:pt x="13195554" y="493903"/>
                  </a:lnTo>
                  <a:lnTo>
                    <a:pt x="13188061" y="486537"/>
                  </a:lnTo>
                  <a:lnTo>
                    <a:pt x="13184162" y="439267"/>
                  </a:lnTo>
                  <a:lnTo>
                    <a:pt x="13037846" y="287401"/>
                  </a:lnTo>
                  <a:lnTo>
                    <a:pt x="12998069" y="247650"/>
                  </a:lnTo>
                  <a:lnTo>
                    <a:pt x="13014935" y="200545"/>
                  </a:lnTo>
                  <a:lnTo>
                    <a:pt x="13039992" y="158026"/>
                  </a:lnTo>
                  <a:lnTo>
                    <a:pt x="13072263" y="121081"/>
                  </a:lnTo>
                  <a:lnTo>
                    <a:pt x="13110782" y="90678"/>
                  </a:lnTo>
                  <a:lnTo>
                    <a:pt x="13154597" y="67754"/>
                  </a:lnTo>
                  <a:lnTo>
                    <a:pt x="13202730" y="53301"/>
                  </a:lnTo>
                  <a:lnTo>
                    <a:pt x="13254228" y="48260"/>
                  </a:lnTo>
                  <a:lnTo>
                    <a:pt x="13266814" y="48577"/>
                  </a:lnTo>
                  <a:lnTo>
                    <a:pt x="13279273" y="49479"/>
                  </a:lnTo>
                  <a:lnTo>
                    <a:pt x="13291579" y="50939"/>
                  </a:lnTo>
                  <a:lnTo>
                    <a:pt x="13303758" y="52959"/>
                  </a:lnTo>
                  <a:lnTo>
                    <a:pt x="13303758" y="142875"/>
                  </a:lnTo>
                  <a:lnTo>
                    <a:pt x="13299313" y="147447"/>
                  </a:lnTo>
                  <a:lnTo>
                    <a:pt x="13259943" y="147447"/>
                  </a:lnTo>
                  <a:lnTo>
                    <a:pt x="13244881" y="150507"/>
                  </a:lnTo>
                  <a:lnTo>
                    <a:pt x="13232575" y="158826"/>
                  </a:lnTo>
                  <a:lnTo>
                    <a:pt x="13224256" y="171132"/>
                  </a:lnTo>
                  <a:lnTo>
                    <a:pt x="13221208" y="186182"/>
                  </a:lnTo>
                  <a:lnTo>
                    <a:pt x="13221208" y="227330"/>
                  </a:lnTo>
                  <a:lnTo>
                    <a:pt x="13218541" y="229870"/>
                  </a:lnTo>
                  <a:lnTo>
                    <a:pt x="13171678" y="229870"/>
                  </a:lnTo>
                  <a:lnTo>
                    <a:pt x="13152412" y="233781"/>
                  </a:lnTo>
                  <a:lnTo>
                    <a:pt x="13136664" y="244411"/>
                  </a:lnTo>
                  <a:lnTo>
                    <a:pt x="13126047" y="260197"/>
                  </a:lnTo>
                  <a:lnTo>
                    <a:pt x="13122148" y="279527"/>
                  </a:lnTo>
                  <a:lnTo>
                    <a:pt x="13126047" y="298792"/>
                  </a:lnTo>
                  <a:lnTo>
                    <a:pt x="13136664" y="314540"/>
                  </a:lnTo>
                  <a:lnTo>
                    <a:pt x="13152412" y="325158"/>
                  </a:lnTo>
                  <a:lnTo>
                    <a:pt x="13171678" y="329057"/>
                  </a:lnTo>
                  <a:lnTo>
                    <a:pt x="13347065" y="329057"/>
                  </a:lnTo>
                  <a:lnTo>
                    <a:pt x="13353288" y="335280"/>
                  </a:lnTo>
                  <a:lnTo>
                    <a:pt x="13353390" y="378079"/>
                  </a:lnTo>
                  <a:lnTo>
                    <a:pt x="13387324" y="411607"/>
                  </a:lnTo>
                  <a:lnTo>
                    <a:pt x="13451967" y="411607"/>
                  </a:lnTo>
                  <a:lnTo>
                    <a:pt x="13452348" y="412115"/>
                  </a:lnTo>
                  <a:lnTo>
                    <a:pt x="13452348" y="378675"/>
                  </a:lnTo>
                  <a:lnTo>
                    <a:pt x="13451332" y="378460"/>
                  </a:lnTo>
                  <a:lnTo>
                    <a:pt x="13386689" y="378460"/>
                  </a:lnTo>
                  <a:lnTo>
                    <a:pt x="13386181" y="378079"/>
                  </a:lnTo>
                  <a:lnTo>
                    <a:pt x="13386181" y="342773"/>
                  </a:lnTo>
                  <a:lnTo>
                    <a:pt x="13382498" y="324586"/>
                  </a:lnTo>
                  <a:lnTo>
                    <a:pt x="13372478" y="309676"/>
                  </a:lnTo>
                  <a:lnTo>
                    <a:pt x="13357619" y="299618"/>
                  </a:lnTo>
                  <a:lnTo>
                    <a:pt x="13339445" y="295910"/>
                  </a:lnTo>
                  <a:lnTo>
                    <a:pt x="13162534" y="295910"/>
                  </a:lnTo>
                  <a:lnTo>
                    <a:pt x="13155168" y="288544"/>
                  </a:lnTo>
                  <a:lnTo>
                    <a:pt x="13155168" y="270256"/>
                  </a:lnTo>
                  <a:lnTo>
                    <a:pt x="13162534" y="262890"/>
                  </a:lnTo>
                  <a:lnTo>
                    <a:pt x="13215366" y="262890"/>
                  </a:lnTo>
                  <a:lnTo>
                    <a:pt x="13230428" y="259842"/>
                  </a:lnTo>
                  <a:lnTo>
                    <a:pt x="13242798" y="251510"/>
                  </a:lnTo>
                  <a:lnTo>
                    <a:pt x="13251155" y="239166"/>
                  </a:lnTo>
                  <a:lnTo>
                    <a:pt x="13254228" y="224028"/>
                  </a:lnTo>
                  <a:lnTo>
                    <a:pt x="13254228" y="183007"/>
                  </a:lnTo>
                  <a:lnTo>
                    <a:pt x="13256768" y="180340"/>
                  </a:lnTo>
                  <a:lnTo>
                    <a:pt x="13293852" y="180340"/>
                  </a:lnTo>
                  <a:lnTo>
                    <a:pt x="13310502" y="176974"/>
                  </a:lnTo>
                  <a:lnTo>
                    <a:pt x="13324104" y="167792"/>
                  </a:lnTo>
                  <a:lnTo>
                    <a:pt x="13333286" y="154152"/>
                  </a:lnTo>
                  <a:lnTo>
                    <a:pt x="13336651" y="137414"/>
                  </a:lnTo>
                  <a:lnTo>
                    <a:pt x="13336651" y="61468"/>
                  </a:lnTo>
                  <a:lnTo>
                    <a:pt x="13367245" y="73723"/>
                  </a:lnTo>
                  <a:lnTo>
                    <a:pt x="13395808" y="89522"/>
                  </a:lnTo>
                  <a:lnTo>
                    <a:pt x="13422071" y="108635"/>
                  </a:lnTo>
                  <a:lnTo>
                    <a:pt x="13445744" y="130810"/>
                  </a:lnTo>
                  <a:lnTo>
                    <a:pt x="13418058" y="130810"/>
                  </a:lnTo>
                  <a:lnTo>
                    <a:pt x="13399237" y="134607"/>
                  </a:lnTo>
                  <a:lnTo>
                    <a:pt x="13383857" y="144945"/>
                  </a:lnTo>
                  <a:lnTo>
                    <a:pt x="13373468" y="160286"/>
                  </a:lnTo>
                  <a:lnTo>
                    <a:pt x="13369798" y="178396"/>
                  </a:lnTo>
                  <a:lnTo>
                    <a:pt x="13369684" y="214604"/>
                  </a:lnTo>
                  <a:lnTo>
                    <a:pt x="13373468" y="233324"/>
                  </a:lnTo>
                  <a:lnTo>
                    <a:pt x="13383857" y="248704"/>
                  </a:lnTo>
                  <a:lnTo>
                    <a:pt x="13399237" y="259080"/>
                  </a:lnTo>
                  <a:lnTo>
                    <a:pt x="13418058" y="262890"/>
                  </a:lnTo>
                  <a:lnTo>
                    <a:pt x="13426567" y="262890"/>
                  </a:lnTo>
                  <a:lnTo>
                    <a:pt x="13430504" y="264541"/>
                  </a:lnTo>
                  <a:lnTo>
                    <a:pt x="13433679" y="267589"/>
                  </a:lnTo>
                  <a:lnTo>
                    <a:pt x="13454507" y="288544"/>
                  </a:lnTo>
                  <a:lnTo>
                    <a:pt x="13462699" y="295224"/>
                  </a:lnTo>
                  <a:lnTo>
                    <a:pt x="13471906" y="300126"/>
                  </a:lnTo>
                  <a:lnTo>
                    <a:pt x="13481863" y="303136"/>
                  </a:lnTo>
                  <a:lnTo>
                    <a:pt x="13492353" y="304165"/>
                  </a:lnTo>
                  <a:lnTo>
                    <a:pt x="13518134" y="304165"/>
                  </a:lnTo>
                  <a:lnTo>
                    <a:pt x="13518375" y="309676"/>
                  </a:lnTo>
                  <a:lnTo>
                    <a:pt x="13518375" y="176580"/>
                  </a:lnTo>
                  <a:lnTo>
                    <a:pt x="13515086" y="171284"/>
                  </a:lnTo>
                  <a:lnTo>
                    <a:pt x="13515086" y="271145"/>
                  </a:lnTo>
                  <a:lnTo>
                    <a:pt x="13486892" y="271145"/>
                  </a:lnTo>
                  <a:lnTo>
                    <a:pt x="13481812" y="268986"/>
                  </a:lnTo>
                  <a:lnTo>
                    <a:pt x="13477875" y="265176"/>
                  </a:lnTo>
                  <a:lnTo>
                    <a:pt x="13457047" y="244221"/>
                  </a:lnTo>
                  <a:lnTo>
                    <a:pt x="13449554" y="238125"/>
                  </a:lnTo>
                  <a:lnTo>
                    <a:pt x="13441134" y="233616"/>
                  </a:lnTo>
                  <a:lnTo>
                    <a:pt x="13432003" y="230835"/>
                  </a:lnTo>
                  <a:lnTo>
                    <a:pt x="13422376" y="229870"/>
                  </a:lnTo>
                  <a:lnTo>
                    <a:pt x="13409676" y="229870"/>
                  </a:lnTo>
                  <a:lnTo>
                    <a:pt x="13402818" y="223012"/>
                  </a:lnTo>
                  <a:lnTo>
                    <a:pt x="13402818" y="170815"/>
                  </a:lnTo>
                  <a:lnTo>
                    <a:pt x="13409676" y="163957"/>
                  </a:lnTo>
                  <a:lnTo>
                    <a:pt x="13472541" y="163957"/>
                  </a:lnTo>
                  <a:lnTo>
                    <a:pt x="13487362" y="188468"/>
                  </a:lnTo>
                  <a:lnTo>
                    <a:pt x="13499529" y="214604"/>
                  </a:lnTo>
                  <a:lnTo>
                    <a:pt x="13508825" y="242227"/>
                  </a:lnTo>
                  <a:lnTo>
                    <a:pt x="13515086" y="271145"/>
                  </a:lnTo>
                  <a:lnTo>
                    <a:pt x="13515086" y="171284"/>
                  </a:lnTo>
                  <a:lnTo>
                    <a:pt x="13493242" y="136093"/>
                  </a:lnTo>
                  <a:lnTo>
                    <a:pt x="13461530" y="99758"/>
                  </a:lnTo>
                  <a:lnTo>
                    <a:pt x="13424383" y="68961"/>
                  </a:lnTo>
                  <a:lnTo>
                    <a:pt x="13389077" y="48260"/>
                  </a:lnTo>
                  <a:lnTo>
                    <a:pt x="13336778" y="26924"/>
                  </a:lnTo>
                  <a:lnTo>
                    <a:pt x="13296354" y="18224"/>
                  </a:lnTo>
                  <a:lnTo>
                    <a:pt x="13254228" y="15240"/>
                  </a:lnTo>
                  <a:lnTo>
                    <a:pt x="13228803" y="16319"/>
                  </a:lnTo>
                  <a:lnTo>
                    <a:pt x="13179908" y="24676"/>
                  </a:lnTo>
                  <a:lnTo>
                    <a:pt x="13114452" y="50215"/>
                  </a:lnTo>
                  <a:lnTo>
                    <a:pt x="13076047" y="74714"/>
                  </a:lnTo>
                  <a:lnTo>
                    <a:pt x="13041948" y="104648"/>
                  </a:lnTo>
                  <a:lnTo>
                    <a:pt x="13012750" y="139420"/>
                  </a:lnTo>
                  <a:lnTo>
                    <a:pt x="12989078" y="178396"/>
                  </a:lnTo>
                  <a:lnTo>
                    <a:pt x="12971526" y="220980"/>
                  </a:lnTo>
                  <a:lnTo>
                    <a:pt x="12962001" y="258318"/>
                  </a:lnTo>
                  <a:lnTo>
                    <a:pt x="12957353" y="298602"/>
                  </a:lnTo>
                  <a:lnTo>
                    <a:pt x="12957048" y="312547"/>
                  </a:lnTo>
                  <a:lnTo>
                    <a:pt x="12961214" y="362254"/>
                  </a:lnTo>
                  <a:lnTo>
                    <a:pt x="12973291" y="409422"/>
                  </a:lnTo>
                  <a:lnTo>
                    <a:pt x="12992570" y="453250"/>
                  </a:lnTo>
                  <a:lnTo>
                    <a:pt x="13018364" y="493052"/>
                  </a:lnTo>
                  <a:lnTo>
                    <a:pt x="13049999" y="528142"/>
                  </a:lnTo>
                  <a:lnTo>
                    <a:pt x="13086791" y="557860"/>
                  </a:lnTo>
                  <a:lnTo>
                    <a:pt x="13128041" y="581494"/>
                  </a:lnTo>
                  <a:lnTo>
                    <a:pt x="13173075" y="598373"/>
                  </a:lnTo>
                  <a:lnTo>
                    <a:pt x="13221208" y="607822"/>
                  </a:lnTo>
                  <a:lnTo>
                    <a:pt x="13254228" y="609600"/>
                  </a:lnTo>
                  <a:lnTo>
                    <a:pt x="13309803" y="604380"/>
                  </a:lnTo>
                  <a:lnTo>
                    <a:pt x="13362000" y="589343"/>
                  </a:lnTo>
                  <a:lnTo>
                    <a:pt x="13387553" y="576580"/>
                  </a:lnTo>
                  <a:lnTo>
                    <a:pt x="13409829" y="565454"/>
                  </a:lnTo>
                  <a:lnTo>
                    <a:pt x="13452348" y="533654"/>
                  </a:lnTo>
                  <a:lnTo>
                    <a:pt x="13485368" y="498983"/>
                  </a:lnTo>
                  <a:lnTo>
                    <a:pt x="13513092" y="458228"/>
                  </a:lnTo>
                  <a:lnTo>
                    <a:pt x="13533857" y="413029"/>
                  </a:lnTo>
                  <a:lnTo>
                    <a:pt x="13546887" y="364134"/>
                  </a:lnTo>
                  <a:lnTo>
                    <a:pt x="13551383" y="312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1183" y="1859280"/>
              <a:ext cx="1014983" cy="101650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8300" y="166243"/>
            <a:ext cx="3288029" cy="74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130" b="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 b="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 b="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 b="0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 b="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 b="0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pc="-295"/>
              <a:t>G</a:t>
            </a:r>
            <a:r>
              <a:rPr dirty="0" spc="-225"/>
              <a:t>r</a:t>
            </a:r>
            <a:r>
              <a:rPr dirty="0" spc="-100"/>
              <a:t>andes</a:t>
            </a:r>
            <a:r>
              <a:rPr dirty="0" spc="-180"/>
              <a:t> </a:t>
            </a:r>
            <a:r>
              <a:rPr dirty="0" spc="-145"/>
              <a:t>hi</a:t>
            </a:r>
            <a:r>
              <a:rPr dirty="0" spc="-150"/>
              <a:t>t</a:t>
            </a:r>
            <a:r>
              <a:rPr dirty="0" spc="-10"/>
              <a:t>os</a:t>
            </a:r>
            <a:r>
              <a:rPr dirty="0" spc="-175"/>
              <a:t> </a:t>
            </a:r>
            <a:r>
              <a:rPr dirty="0" spc="-120"/>
              <a:t>del</a:t>
            </a:r>
            <a:r>
              <a:rPr dirty="0" spc="-175"/>
              <a:t> </a:t>
            </a:r>
            <a:r>
              <a:rPr dirty="0" spc="-65"/>
              <a:t>a</a:t>
            </a:r>
            <a:r>
              <a:rPr dirty="0" spc="-155"/>
              <a:t>ño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785847" y="6563867"/>
              <a:ext cx="1652270" cy="711835"/>
            </a:xfrm>
            <a:custGeom>
              <a:avLst/>
              <a:gdLst/>
              <a:ahLst/>
              <a:cxnLst/>
              <a:rect l="l" t="t" r="r" b="b"/>
              <a:pathLst>
                <a:path w="1652269" h="711834">
                  <a:moveTo>
                    <a:pt x="1652015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2015" y="711708"/>
                  </a:lnTo>
                  <a:lnTo>
                    <a:pt x="1652015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31767" y="6563867"/>
              <a:ext cx="916305" cy="711835"/>
            </a:xfrm>
            <a:custGeom>
              <a:avLst/>
              <a:gdLst/>
              <a:ahLst/>
              <a:cxnLst/>
              <a:rect l="l" t="t" r="r" b="b"/>
              <a:pathLst>
                <a:path w="916305" h="711834">
                  <a:moveTo>
                    <a:pt x="915923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915923" y="711708"/>
                  </a:lnTo>
                  <a:lnTo>
                    <a:pt x="91592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785975" cy="711835"/>
            </a:xfrm>
            <a:custGeom>
              <a:avLst/>
              <a:gdLst/>
              <a:ahLst/>
              <a:cxnLst/>
              <a:rect l="l" t="t" r="r" b="b"/>
              <a:pathLst>
                <a:path w="14785975" h="711834">
                  <a:moveTo>
                    <a:pt x="14785848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785848" y="0"/>
                  </a:lnTo>
                  <a:lnTo>
                    <a:pt x="14785848" y="711707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8300" y="161036"/>
            <a:ext cx="3024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8300" y="450291"/>
            <a:ext cx="1725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5">
                <a:solidFill>
                  <a:srgbClr val="00859B"/>
                </a:solidFill>
              </a:rPr>
              <a:t>Resultados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5368" y="6196685"/>
            <a:ext cx="6200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83515" algn="l"/>
              </a:tabLst>
            </a:pP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Resultado</a:t>
            </a:r>
            <a:r>
              <a:rPr dirty="0" sz="9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neto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recurrente</a:t>
            </a:r>
            <a:r>
              <a:rPr dirty="0" sz="9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a</a:t>
            </a:r>
            <a:r>
              <a:rPr dirty="0" sz="9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CCS</a:t>
            </a:r>
            <a:r>
              <a:rPr dirty="0" sz="900" spc="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(calculado</a:t>
            </a:r>
            <a:r>
              <a:rPr dirty="0" sz="9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en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 base</a:t>
            </a:r>
            <a:r>
              <a:rPr dirty="0" sz="9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a</a:t>
            </a:r>
            <a:r>
              <a:rPr dirty="0" sz="900" spc="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 valoración</a:t>
            </a:r>
            <a:r>
              <a:rPr dirty="0" sz="9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9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los</a:t>
            </a:r>
            <a:r>
              <a:rPr dirty="0" sz="9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volúmenes</a:t>
            </a:r>
            <a:r>
              <a:rPr dirty="0" sz="9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vendidos</a:t>
            </a:r>
            <a:r>
              <a:rPr dirty="0" sz="9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a</a:t>
            </a:r>
            <a:r>
              <a:rPr dirty="0" sz="900" spc="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coste</a:t>
            </a:r>
            <a:r>
              <a:rPr dirty="0" sz="9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 reposición)</a:t>
            </a:r>
            <a:endParaRPr sz="900">
              <a:latin typeface="Arial MT"/>
              <a:cs typeface="Arial MT"/>
            </a:endParaRPr>
          </a:p>
          <a:p>
            <a:pPr marL="182880" indent="-170815">
              <a:lnSpc>
                <a:spcPct val="100000"/>
              </a:lnSpc>
              <a:buAutoNum type="arabicPeriod"/>
              <a:tabLst>
                <a:tab pos="183515" algn="l"/>
              </a:tabLst>
            </a:pP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Incluye</a:t>
            </a:r>
            <a:r>
              <a:rPr dirty="0" sz="9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fundamentalmente</a:t>
            </a:r>
            <a:r>
              <a:rPr dirty="0" sz="9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C4E44"/>
                </a:solidFill>
                <a:latin typeface="Arial MT"/>
                <a:cs typeface="Arial MT"/>
              </a:rPr>
              <a:t>saneamientos</a:t>
            </a:r>
            <a:r>
              <a:rPr dirty="0" sz="9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C4E44"/>
                </a:solidFill>
                <a:latin typeface="Arial MT"/>
                <a:cs typeface="Arial MT"/>
              </a:rPr>
              <a:t>contables</a:t>
            </a:r>
            <a:endParaRPr sz="900">
              <a:latin typeface="Arial MT"/>
              <a:cs typeface="Arial M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396235" y="1706232"/>
          <a:ext cx="12555855" cy="382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5910"/>
                <a:gridCol w="3066415"/>
                <a:gridCol w="2052320"/>
                <a:gridCol w="2061210"/>
              </a:tblGrid>
              <a:tr h="5411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00859B"/>
                      </a:solidFill>
                      <a:prstDash val="solid"/>
                    </a:lnB>
                    <a:solidFill>
                      <a:srgbClr val="F3F3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7550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Upstream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T w="12700">
                      <a:solidFill>
                        <a:srgbClr val="00859B"/>
                      </a:solidFill>
                      <a:prstDash val="solid"/>
                    </a:lnT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841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195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T w="12700">
                      <a:solidFill>
                        <a:srgbClr val="00859B"/>
                      </a:solidFill>
                      <a:prstDash val="solid"/>
                    </a:lnT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1.687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T w="12700">
                      <a:solidFill>
                        <a:srgbClr val="00859B"/>
                      </a:solidFill>
                      <a:prstDash val="solid"/>
                    </a:lnT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731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T w="12700">
                      <a:solidFill>
                        <a:srgbClr val="00859B"/>
                      </a:solidFill>
                      <a:prstDash val="solid"/>
                    </a:lnT>
                    <a:solidFill>
                      <a:srgbClr val="F3F3F4"/>
                    </a:solidFill>
                  </a:tcPr>
                </a:tc>
              </a:tr>
              <a:tr h="434296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Industrial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413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297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606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236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</a:tr>
              <a:tr h="434700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Comercial</a:t>
                      </a:r>
                      <a:r>
                        <a:rPr dirty="0" sz="2200" spc="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2200" spc="-1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Renovables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413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485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542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6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117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</a:tr>
              <a:tr h="426726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Corporación y</a:t>
                      </a:r>
                      <a:r>
                        <a:rPr dirty="0" sz="2200" spc="-1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otros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40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(377)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(381)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(28)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Resultado</a:t>
                      </a:r>
                      <a:r>
                        <a:rPr dirty="0" sz="2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neto </a:t>
                      </a:r>
                      <a:r>
                        <a:rPr dirty="0" sz="2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ajustado</a:t>
                      </a:r>
                      <a:r>
                        <a:rPr dirty="0" baseline="25641" sz="19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baseline="25641" sz="195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413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600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2.454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1.056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solidFill>
                      <a:srgbClr val="00809A"/>
                    </a:solidFill>
                  </a:tcPr>
                </a:tc>
              </a:tr>
              <a:tr h="442227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Efecto</a:t>
                      </a:r>
                      <a:r>
                        <a:rPr dirty="0" sz="2200" spc="-2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patrimonial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4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4010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(978)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4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797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4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674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4">
                    <a:solidFill>
                      <a:srgbClr val="F3F3F4"/>
                    </a:solidFill>
                  </a:tcPr>
                </a:tc>
              </a:tr>
              <a:tr h="426579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Resultados</a:t>
                      </a:r>
                      <a:r>
                        <a:rPr dirty="0" sz="2200" spc="-1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específicos</a:t>
                      </a:r>
                      <a:r>
                        <a:rPr dirty="0" baseline="24904" sz="217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baseline="24904" sz="2175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394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2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(2.911)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(752)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2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(338)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solidFill>
                      <a:srgbClr val="F3F3F4"/>
                    </a:solidFill>
                  </a:tcPr>
                </a:tc>
              </a:tr>
              <a:tr h="434403"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Resultado</a:t>
                      </a:r>
                      <a:r>
                        <a:rPr dirty="0" sz="22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neto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382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(3.289)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2.499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1.392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solidFill>
                      <a:srgbClr val="00809A"/>
                    </a:solidFill>
                  </a:tcPr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2396235" y="1308989"/>
            <a:ext cx="12555855" cy="451484"/>
            <a:chOff x="2396235" y="1308989"/>
            <a:chExt cx="12555855" cy="451484"/>
          </a:xfrm>
        </p:grpSpPr>
        <p:sp>
          <p:nvSpPr>
            <p:cNvPr id="16" name="object 16"/>
            <p:cNvSpPr/>
            <p:nvPr/>
          </p:nvSpPr>
          <p:spPr>
            <a:xfrm>
              <a:off x="2396235" y="1315339"/>
              <a:ext cx="773430" cy="445134"/>
            </a:xfrm>
            <a:custGeom>
              <a:avLst/>
              <a:gdLst/>
              <a:ahLst/>
              <a:cxnLst/>
              <a:rect l="l" t="t" r="r" b="b"/>
              <a:pathLst>
                <a:path w="773430" h="445135">
                  <a:moveTo>
                    <a:pt x="77334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773341" y="445008"/>
                  </a:lnTo>
                  <a:lnTo>
                    <a:pt x="773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96235" y="1315339"/>
              <a:ext cx="12555855" cy="0"/>
            </a:xfrm>
            <a:custGeom>
              <a:avLst/>
              <a:gdLst/>
              <a:ahLst/>
              <a:cxnLst/>
              <a:rect l="l" t="t" r="r" b="b"/>
              <a:pathLst>
                <a:path w="12555855" h="0">
                  <a:moveTo>
                    <a:pt x="0" y="0"/>
                  </a:moveTo>
                  <a:lnTo>
                    <a:pt x="12555727" y="0"/>
                  </a:lnTo>
                </a:path>
              </a:pathLst>
            </a:custGeom>
            <a:ln w="12700">
              <a:solidFill>
                <a:srgbClr val="0085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351391" y="1335151"/>
            <a:ext cx="70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859B"/>
                </a:solidFill>
                <a:latin typeface="Arial"/>
                <a:cs typeface="Arial"/>
              </a:rPr>
              <a:t>2020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85244" y="1335151"/>
            <a:ext cx="702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859B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538072" y="1335151"/>
            <a:ext cx="71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00859B"/>
                </a:solidFill>
                <a:latin typeface="Arial"/>
                <a:cs typeface="Arial"/>
              </a:rPr>
              <a:t>1T22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8450" y="1410080"/>
            <a:ext cx="1866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859B"/>
                </a:solidFill>
                <a:latin typeface="Arial MT"/>
                <a:cs typeface="Arial MT"/>
              </a:rPr>
              <a:t>Cifras</a:t>
            </a:r>
            <a:r>
              <a:rPr dirty="0" sz="1200" spc="-25">
                <a:solidFill>
                  <a:srgbClr val="00859B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859B"/>
                </a:solidFill>
                <a:latin typeface="Arial MT"/>
                <a:cs typeface="Arial MT"/>
              </a:rPr>
              <a:t>en</a:t>
            </a:r>
            <a:r>
              <a:rPr dirty="0" sz="1200" spc="-30">
                <a:solidFill>
                  <a:srgbClr val="00859B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859B"/>
                </a:solidFill>
                <a:latin typeface="Arial MT"/>
                <a:cs typeface="Arial MT"/>
              </a:rPr>
              <a:t>millones</a:t>
            </a:r>
            <a:r>
              <a:rPr dirty="0" sz="1200" spc="-45">
                <a:solidFill>
                  <a:srgbClr val="00859B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859B"/>
                </a:solidFill>
                <a:latin typeface="Arial MT"/>
                <a:cs typeface="Arial MT"/>
              </a:rPr>
              <a:t>de</a:t>
            </a:r>
            <a:r>
              <a:rPr dirty="0" sz="1200" spc="-30">
                <a:solidFill>
                  <a:srgbClr val="00859B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859B"/>
                </a:solidFill>
                <a:latin typeface="Arial MT"/>
                <a:cs typeface="Arial MT"/>
              </a:rPr>
              <a:t>euros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2691" y="6540195"/>
            <a:ext cx="13418185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Resultados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positivos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todos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negocios,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demuestran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solidez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nuestro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Estratégico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su primer año de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vigencia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7108"/>
            <a:ext cx="7835265" cy="5069205"/>
          </a:xfrm>
          <a:custGeom>
            <a:avLst/>
            <a:gdLst/>
            <a:ahLst/>
            <a:cxnLst/>
            <a:rect l="l" t="t" r="r" b="b"/>
            <a:pathLst>
              <a:path w="7835265" h="5069205">
                <a:moveTo>
                  <a:pt x="7834883" y="0"/>
                </a:moveTo>
                <a:lnTo>
                  <a:pt x="0" y="0"/>
                </a:lnTo>
                <a:lnTo>
                  <a:pt x="0" y="5068824"/>
                </a:lnTo>
                <a:lnTo>
                  <a:pt x="7834883" y="5068824"/>
                </a:lnTo>
                <a:lnTo>
                  <a:pt x="7834883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8300" y="166243"/>
            <a:ext cx="3024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Des</a:t>
            </a:r>
            <a:r>
              <a:rPr dirty="0" spc="-100"/>
              <a:t>e</a:t>
            </a:r>
            <a:r>
              <a:rPr dirty="0" spc="-170"/>
              <a:t>mp</a:t>
            </a:r>
            <a:r>
              <a:rPr dirty="0" spc="-130"/>
              <a:t>e</a:t>
            </a:r>
            <a:r>
              <a:rPr dirty="0" spc="-155"/>
              <a:t>ño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10"/>
              <a:t>los</a:t>
            </a:r>
            <a:r>
              <a:rPr dirty="0" spc="-175"/>
              <a:t> </a:t>
            </a:r>
            <a:r>
              <a:rPr dirty="0" spc="-95"/>
              <a:t>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403859" y="1293876"/>
            <a:ext cx="643255" cy="546100"/>
          </a:xfrm>
          <a:custGeom>
            <a:avLst/>
            <a:gdLst/>
            <a:ahLst/>
            <a:cxnLst/>
            <a:rect l="l" t="t" r="r" b="b"/>
            <a:pathLst>
              <a:path w="643255" h="546100">
                <a:moveTo>
                  <a:pt x="643128" y="513461"/>
                </a:moveTo>
                <a:lnTo>
                  <a:pt x="0" y="513461"/>
                </a:lnTo>
                <a:lnTo>
                  <a:pt x="0" y="545591"/>
                </a:lnTo>
                <a:lnTo>
                  <a:pt x="643128" y="545591"/>
                </a:lnTo>
                <a:lnTo>
                  <a:pt x="643128" y="513461"/>
                </a:lnTo>
                <a:close/>
              </a:path>
              <a:path w="643255" h="546100">
                <a:moveTo>
                  <a:pt x="48234" y="336930"/>
                </a:moveTo>
                <a:lnTo>
                  <a:pt x="16078" y="336930"/>
                </a:lnTo>
                <a:lnTo>
                  <a:pt x="16078" y="513461"/>
                </a:lnTo>
                <a:lnTo>
                  <a:pt x="48234" y="513461"/>
                </a:lnTo>
                <a:lnTo>
                  <a:pt x="48234" y="336930"/>
                </a:lnTo>
                <a:close/>
              </a:path>
              <a:path w="643255" h="546100">
                <a:moveTo>
                  <a:pt x="144703" y="336930"/>
                </a:moveTo>
                <a:lnTo>
                  <a:pt x="112547" y="336930"/>
                </a:lnTo>
                <a:lnTo>
                  <a:pt x="112547" y="513461"/>
                </a:lnTo>
                <a:lnTo>
                  <a:pt x="144703" y="513461"/>
                </a:lnTo>
                <a:lnTo>
                  <a:pt x="144703" y="336930"/>
                </a:lnTo>
                <a:close/>
              </a:path>
              <a:path w="643255" h="546100">
                <a:moveTo>
                  <a:pt x="300834" y="218439"/>
                </a:moveTo>
                <a:lnTo>
                  <a:pt x="268084" y="218439"/>
                </a:lnTo>
                <a:lnTo>
                  <a:pt x="211797" y="513461"/>
                </a:lnTo>
                <a:lnTo>
                  <a:pt x="244513" y="513461"/>
                </a:lnTo>
                <a:lnTo>
                  <a:pt x="256768" y="449325"/>
                </a:lnTo>
                <a:lnTo>
                  <a:pt x="420380" y="449325"/>
                </a:lnTo>
                <a:lnTo>
                  <a:pt x="414780" y="417195"/>
                </a:lnTo>
                <a:lnTo>
                  <a:pt x="262890" y="417195"/>
                </a:lnTo>
                <a:lnTo>
                  <a:pt x="281266" y="320928"/>
                </a:lnTo>
                <a:lnTo>
                  <a:pt x="398002" y="320928"/>
                </a:lnTo>
                <a:lnTo>
                  <a:pt x="392402" y="288798"/>
                </a:lnTo>
                <a:lnTo>
                  <a:pt x="287401" y="288798"/>
                </a:lnTo>
                <a:lnTo>
                  <a:pt x="300834" y="218439"/>
                </a:lnTo>
                <a:close/>
              </a:path>
              <a:path w="643255" h="546100">
                <a:moveTo>
                  <a:pt x="420380" y="449325"/>
                </a:moveTo>
                <a:lnTo>
                  <a:pt x="387730" y="449325"/>
                </a:lnTo>
                <a:lnTo>
                  <a:pt x="398919" y="513461"/>
                </a:lnTo>
                <a:lnTo>
                  <a:pt x="431558" y="513461"/>
                </a:lnTo>
                <a:lnTo>
                  <a:pt x="420380" y="449325"/>
                </a:lnTo>
                <a:close/>
              </a:path>
              <a:path w="643255" h="546100">
                <a:moveTo>
                  <a:pt x="627049" y="401192"/>
                </a:moveTo>
                <a:lnTo>
                  <a:pt x="498424" y="401192"/>
                </a:lnTo>
                <a:lnTo>
                  <a:pt x="498424" y="513461"/>
                </a:lnTo>
                <a:lnTo>
                  <a:pt x="530580" y="513461"/>
                </a:lnTo>
                <a:lnTo>
                  <a:pt x="530580" y="433324"/>
                </a:lnTo>
                <a:lnTo>
                  <a:pt x="627049" y="433324"/>
                </a:lnTo>
                <a:lnTo>
                  <a:pt x="627049" y="401192"/>
                </a:lnTo>
                <a:close/>
              </a:path>
              <a:path w="643255" h="546100">
                <a:moveTo>
                  <a:pt x="627049" y="433324"/>
                </a:moveTo>
                <a:lnTo>
                  <a:pt x="594893" y="433324"/>
                </a:lnTo>
                <a:lnTo>
                  <a:pt x="594893" y="513461"/>
                </a:lnTo>
                <a:lnTo>
                  <a:pt x="627049" y="513461"/>
                </a:lnTo>
                <a:lnTo>
                  <a:pt x="627049" y="433324"/>
                </a:lnTo>
                <a:close/>
              </a:path>
              <a:path w="643255" h="546100">
                <a:moveTo>
                  <a:pt x="398002" y="320928"/>
                </a:moveTo>
                <a:lnTo>
                  <a:pt x="365366" y="320928"/>
                </a:lnTo>
                <a:lnTo>
                  <a:pt x="382130" y="417195"/>
                </a:lnTo>
                <a:lnTo>
                  <a:pt x="414780" y="417195"/>
                </a:lnTo>
                <a:lnTo>
                  <a:pt x="398002" y="320928"/>
                </a:lnTo>
                <a:close/>
              </a:path>
              <a:path w="643255" h="546100">
                <a:moveTo>
                  <a:pt x="578815" y="240664"/>
                </a:moveTo>
                <a:lnTo>
                  <a:pt x="546658" y="240664"/>
                </a:lnTo>
                <a:lnTo>
                  <a:pt x="546658" y="401192"/>
                </a:lnTo>
                <a:lnTo>
                  <a:pt x="578815" y="401192"/>
                </a:lnTo>
                <a:lnTo>
                  <a:pt x="578815" y="240664"/>
                </a:lnTo>
                <a:close/>
              </a:path>
              <a:path w="643255" h="546100">
                <a:moveTo>
                  <a:pt x="160782" y="304926"/>
                </a:moveTo>
                <a:lnTo>
                  <a:pt x="0" y="304926"/>
                </a:lnTo>
                <a:lnTo>
                  <a:pt x="0" y="336930"/>
                </a:lnTo>
                <a:lnTo>
                  <a:pt x="160782" y="336930"/>
                </a:lnTo>
                <a:lnTo>
                  <a:pt x="160782" y="304926"/>
                </a:lnTo>
                <a:close/>
              </a:path>
              <a:path w="643255" h="546100">
                <a:moveTo>
                  <a:pt x="144703" y="208661"/>
                </a:moveTo>
                <a:lnTo>
                  <a:pt x="16078" y="208661"/>
                </a:lnTo>
                <a:lnTo>
                  <a:pt x="16078" y="304926"/>
                </a:lnTo>
                <a:lnTo>
                  <a:pt x="48234" y="304926"/>
                </a:lnTo>
                <a:lnTo>
                  <a:pt x="48234" y="240664"/>
                </a:lnTo>
                <a:lnTo>
                  <a:pt x="144703" y="240664"/>
                </a:lnTo>
                <a:lnTo>
                  <a:pt x="144703" y="208661"/>
                </a:lnTo>
                <a:close/>
              </a:path>
              <a:path w="643255" h="546100">
                <a:moveTo>
                  <a:pt x="144703" y="240664"/>
                </a:moveTo>
                <a:lnTo>
                  <a:pt x="112547" y="240664"/>
                </a:lnTo>
                <a:lnTo>
                  <a:pt x="112547" y="304926"/>
                </a:lnTo>
                <a:lnTo>
                  <a:pt x="144703" y="304926"/>
                </a:lnTo>
                <a:lnTo>
                  <a:pt x="144703" y="282575"/>
                </a:lnTo>
                <a:lnTo>
                  <a:pt x="214334" y="246379"/>
                </a:lnTo>
                <a:lnTo>
                  <a:pt x="144703" y="246379"/>
                </a:lnTo>
                <a:lnTo>
                  <a:pt x="144703" y="240664"/>
                </a:lnTo>
                <a:close/>
              </a:path>
              <a:path w="643255" h="546100">
                <a:moveTo>
                  <a:pt x="374207" y="184403"/>
                </a:moveTo>
                <a:lnTo>
                  <a:pt x="341579" y="184403"/>
                </a:lnTo>
                <a:lnTo>
                  <a:pt x="359765" y="288798"/>
                </a:lnTo>
                <a:lnTo>
                  <a:pt x="392402" y="288798"/>
                </a:lnTo>
                <a:lnTo>
                  <a:pt x="374207" y="184403"/>
                </a:lnTo>
                <a:close/>
              </a:path>
              <a:path w="643255" h="546100">
                <a:moveTo>
                  <a:pt x="601548" y="0"/>
                </a:moveTo>
                <a:lnTo>
                  <a:pt x="514502" y="0"/>
                </a:lnTo>
                <a:lnTo>
                  <a:pt x="514502" y="54483"/>
                </a:lnTo>
                <a:lnTo>
                  <a:pt x="144703" y="246379"/>
                </a:lnTo>
                <a:lnTo>
                  <a:pt x="214334" y="246379"/>
                </a:lnTo>
                <a:lnTo>
                  <a:pt x="268084" y="218439"/>
                </a:lnTo>
                <a:lnTo>
                  <a:pt x="300834" y="218439"/>
                </a:lnTo>
                <a:lnTo>
                  <a:pt x="303720" y="203326"/>
                </a:lnTo>
                <a:lnTo>
                  <a:pt x="341579" y="184403"/>
                </a:lnTo>
                <a:lnTo>
                  <a:pt x="374207" y="184403"/>
                </a:lnTo>
                <a:lnTo>
                  <a:pt x="370865" y="165226"/>
                </a:lnTo>
                <a:lnTo>
                  <a:pt x="514502" y="90677"/>
                </a:lnTo>
                <a:lnTo>
                  <a:pt x="546658" y="90677"/>
                </a:lnTo>
                <a:lnTo>
                  <a:pt x="546658" y="32130"/>
                </a:lnTo>
                <a:lnTo>
                  <a:pt x="633718" y="32130"/>
                </a:lnTo>
                <a:lnTo>
                  <a:pt x="601548" y="0"/>
                </a:lnTo>
                <a:close/>
              </a:path>
              <a:path w="643255" h="546100">
                <a:moveTo>
                  <a:pt x="546658" y="90677"/>
                </a:moveTo>
                <a:lnTo>
                  <a:pt x="514502" y="90677"/>
                </a:lnTo>
                <a:lnTo>
                  <a:pt x="514502" y="240664"/>
                </a:lnTo>
                <a:lnTo>
                  <a:pt x="601548" y="240664"/>
                </a:lnTo>
                <a:lnTo>
                  <a:pt x="633689" y="208661"/>
                </a:lnTo>
                <a:lnTo>
                  <a:pt x="546658" y="208661"/>
                </a:lnTo>
                <a:lnTo>
                  <a:pt x="546658" y="90677"/>
                </a:lnTo>
                <a:close/>
              </a:path>
              <a:path w="643255" h="546100">
                <a:moveTo>
                  <a:pt x="633718" y="32130"/>
                </a:moveTo>
                <a:lnTo>
                  <a:pt x="588238" y="32130"/>
                </a:lnTo>
                <a:lnTo>
                  <a:pt x="610971" y="54737"/>
                </a:lnTo>
                <a:lnTo>
                  <a:pt x="610971" y="185927"/>
                </a:lnTo>
                <a:lnTo>
                  <a:pt x="588238" y="208661"/>
                </a:lnTo>
                <a:lnTo>
                  <a:pt x="633689" y="208661"/>
                </a:lnTo>
                <a:lnTo>
                  <a:pt x="643128" y="199262"/>
                </a:lnTo>
                <a:lnTo>
                  <a:pt x="643128" y="41528"/>
                </a:lnTo>
                <a:lnTo>
                  <a:pt x="633718" y="3213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443" y="3735323"/>
            <a:ext cx="3571240" cy="0"/>
          </a:xfrm>
          <a:custGeom>
            <a:avLst/>
            <a:gdLst/>
            <a:ahLst/>
            <a:cxnLst/>
            <a:rect l="l" t="t" r="r" b="b"/>
            <a:pathLst>
              <a:path w="3571240" h="0">
                <a:moveTo>
                  <a:pt x="0" y="0"/>
                </a:moveTo>
                <a:lnTo>
                  <a:pt x="3570731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88322" y="3814064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73816" y="3814064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02995" y="3732276"/>
            <a:ext cx="3571240" cy="0"/>
          </a:xfrm>
          <a:custGeom>
            <a:avLst/>
            <a:gdLst/>
            <a:ahLst/>
            <a:cxnLst/>
            <a:rect l="l" t="t" r="r" b="b"/>
            <a:pathLst>
              <a:path w="3571240" h="0">
                <a:moveTo>
                  <a:pt x="0" y="0"/>
                </a:moveTo>
                <a:lnTo>
                  <a:pt x="3570732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986510" y="3811015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85858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72003" y="3811015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85858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7100" y="6813804"/>
            <a:ext cx="3543300" cy="0"/>
          </a:xfrm>
          <a:custGeom>
            <a:avLst/>
            <a:gdLst/>
            <a:ahLst/>
            <a:cxnLst/>
            <a:rect l="l" t="t" r="r" b="b"/>
            <a:pathLst>
              <a:path w="3543300" h="0">
                <a:moveTo>
                  <a:pt x="0" y="0"/>
                </a:moveTo>
                <a:lnTo>
                  <a:pt x="3543300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561064" y="5431535"/>
            <a:ext cx="824865" cy="1376045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23520">
              <a:lnSpc>
                <a:spcPct val="100000"/>
              </a:lnSpc>
            </a:pP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648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33476" y="5593079"/>
            <a:ext cx="822960" cy="1214755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spcBef>
                <a:spcPts val="137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572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4136" y="689315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35660" y="689315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9397" y="1339722"/>
            <a:ext cx="1430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9F0E"/>
                </a:solidFill>
                <a:latin typeface="Arial"/>
                <a:cs typeface="Arial"/>
              </a:rPr>
              <a:t>U</a:t>
            </a:r>
            <a:r>
              <a:rPr dirty="0" sz="2400" spc="-10" b="1">
                <a:solidFill>
                  <a:srgbClr val="FF9F0E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stream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3939" y="1141857"/>
            <a:ext cx="2167890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Flujo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caja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libre</a:t>
            </a:r>
            <a:endParaRPr sz="20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Mil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315">
                <a:solidFill>
                  <a:srgbClr val="5A5A5A"/>
                </a:solidFill>
                <a:latin typeface="Arial MT"/>
                <a:cs typeface="Arial MT"/>
              </a:rPr>
              <a:t>M€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82456" y="3092196"/>
            <a:ext cx="830580" cy="636905"/>
          </a:xfrm>
          <a:prstGeom prst="rect">
            <a:avLst/>
          </a:prstGeom>
          <a:solidFill>
            <a:srgbClr val="DDDDDD"/>
          </a:solidFill>
        </p:spPr>
        <p:txBody>
          <a:bodyPr wrap="square" lIns="0" tIns="125095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985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1,2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68583" y="2449068"/>
            <a:ext cx="830580" cy="1280160"/>
          </a:xfrm>
          <a:prstGeom prst="rect">
            <a:avLst/>
          </a:prstGeom>
          <a:solidFill>
            <a:srgbClr val="00809A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imes New Roman"/>
              <a:cs typeface="Times New Roman"/>
            </a:endParaRPr>
          </a:p>
          <a:p>
            <a:pPr marL="243204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2,5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50501" y="2439797"/>
            <a:ext cx="802005" cy="474345"/>
          </a:xfrm>
          <a:custGeom>
            <a:avLst/>
            <a:gdLst/>
            <a:ahLst/>
            <a:cxnLst/>
            <a:rect l="l" t="t" r="r" b="b"/>
            <a:pathLst>
              <a:path w="802004" h="474344">
                <a:moveTo>
                  <a:pt x="758338" y="47862"/>
                </a:moveTo>
                <a:lnTo>
                  <a:pt x="0" y="451612"/>
                </a:lnTo>
                <a:lnTo>
                  <a:pt x="11938" y="474090"/>
                </a:lnTo>
                <a:lnTo>
                  <a:pt x="770217" y="70250"/>
                </a:lnTo>
                <a:lnTo>
                  <a:pt x="773215" y="54265"/>
                </a:lnTo>
                <a:lnTo>
                  <a:pt x="758338" y="47862"/>
                </a:lnTo>
                <a:close/>
              </a:path>
              <a:path w="802004" h="474344">
                <a:moveTo>
                  <a:pt x="793746" y="35432"/>
                </a:moveTo>
                <a:lnTo>
                  <a:pt x="781684" y="35432"/>
                </a:lnTo>
                <a:lnTo>
                  <a:pt x="793623" y="57784"/>
                </a:lnTo>
                <a:lnTo>
                  <a:pt x="770217" y="70250"/>
                </a:lnTo>
                <a:lnTo>
                  <a:pt x="760095" y="124205"/>
                </a:lnTo>
                <a:lnTo>
                  <a:pt x="758825" y="131063"/>
                </a:lnTo>
                <a:lnTo>
                  <a:pt x="763397" y="137794"/>
                </a:lnTo>
                <a:lnTo>
                  <a:pt x="777113" y="140334"/>
                </a:lnTo>
                <a:lnTo>
                  <a:pt x="783844" y="135762"/>
                </a:lnTo>
                <a:lnTo>
                  <a:pt x="785114" y="128904"/>
                </a:lnTo>
                <a:lnTo>
                  <a:pt x="802004" y="38988"/>
                </a:lnTo>
                <a:lnTo>
                  <a:pt x="793746" y="35432"/>
                </a:lnTo>
                <a:close/>
              </a:path>
              <a:path w="802004" h="474344">
                <a:moveTo>
                  <a:pt x="773215" y="54265"/>
                </a:moveTo>
                <a:lnTo>
                  <a:pt x="770217" y="70250"/>
                </a:lnTo>
                <a:lnTo>
                  <a:pt x="792669" y="58292"/>
                </a:lnTo>
                <a:lnTo>
                  <a:pt x="782574" y="58292"/>
                </a:lnTo>
                <a:lnTo>
                  <a:pt x="773215" y="54265"/>
                </a:lnTo>
                <a:close/>
              </a:path>
              <a:path w="802004" h="474344">
                <a:moveTo>
                  <a:pt x="775080" y="44323"/>
                </a:moveTo>
                <a:lnTo>
                  <a:pt x="773215" y="54265"/>
                </a:lnTo>
                <a:lnTo>
                  <a:pt x="782574" y="58292"/>
                </a:lnTo>
                <a:lnTo>
                  <a:pt x="775080" y="44323"/>
                </a:lnTo>
                <a:close/>
              </a:path>
              <a:path w="802004" h="474344">
                <a:moveTo>
                  <a:pt x="786433" y="44323"/>
                </a:moveTo>
                <a:lnTo>
                  <a:pt x="775080" y="44323"/>
                </a:lnTo>
                <a:lnTo>
                  <a:pt x="782574" y="58292"/>
                </a:lnTo>
                <a:lnTo>
                  <a:pt x="792669" y="58292"/>
                </a:lnTo>
                <a:lnTo>
                  <a:pt x="793623" y="57784"/>
                </a:lnTo>
                <a:lnTo>
                  <a:pt x="786433" y="44323"/>
                </a:lnTo>
                <a:close/>
              </a:path>
              <a:path w="802004" h="474344">
                <a:moveTo>
                  <a:pt x="781684" y="35432"/>
                </a:moveTo>
                <a:lnTo>
                  <a:pt x="758338" y="47862"/>
                </a:lnTo>
                <a:lnTo>
                  <a:pt x="773215" y="54265"/>
                </a:lnTo>
                <a:lnTo>
                  <a:pt x="775080" y="44323"/>
                </a:lnTo>
                <a:lnTo>
                  <a:pt x="786433" y="44323"/>
                </a:lnTo>
                <a:lnTo>
                  <a:pt x="781684" y="35432"/>
                </a:lnTo>
                <a:close/>
              </a:path>
              <a:path w="802004" h="474344">
                <a:moveTo>
                  <a:pt x="711453" y="0"/>
                </a:moveTo>
                <a:lnTo>
                  <a:pt x="704088" y="3048"/>
                </a:lnTo>
                <a:lnTo>
                  <a:pt x="701294" y="9398"/>
                </a:lnTo>
                <a:lnTo>
                  <a:pt x="698500" y="15875"/>
                </a:lnTo>
                <a:lnTo>
                  <a:pt x="701421" y="23367"/>
                </a:lnTo>
                <a:lnTo>
                  <a:pt x="758338" y="47862"/>
                </a:lnTo>
                <a:lnTo>
                  <a:pt x="781684" y="35432"/>
                </a:lnTo>
                <a:lnTo>
                  <a:pt x="793746" y="35432"/>
                </a:lnTo>
                <a:lnTo>
                  <a:pt x="711453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834363" y="1141857"/>
            <a:ext cx="235712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Reducción</a:t>
            </a:r>
            <a:r>
              <a:rPr dirty="0" sz="2000" spc="-5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opex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Mil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315">
                <a:solidFill>
                  <a:srgbClr val="5A5A5A"/>
                </a:solidFill>
                <a:latin typeface="Arial MT"/>
                <a:cs typeface="Arial MT"/>
              </a:rPr>
              <a:t>M€</a:t>
            </a:r>
            <a:endParaRPr sz="1400">
              <a:latin typeface="Arial MT"/>
              <a:cs typeface="Arial MT"/>
            </a:endParaRPr>
          </a:p>
          <a:p>
            <a:pPr marL="952500">
              <a:lnSpc>
                <a:spcPct val="100000"/>
              </a:lnSpc>
              <a:spcBef>
                <a:spcPts val="710"/>
              </a:spcBef>
            </a:pP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-8,5%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724634" y="2153411"/>
            <a:ext cx="734695" cy="155575"/>
          </a:xfrm>
          <a:custGeom>
            <a:avLst/>
            <a:gdLst/>
            <a:ahLst/>
            <a:cxnLst/>
            <a:rect l="l" t="t" r="r" b="b"/>
            <a:pathLst>
              <a:path w="734694" h="155575">
                <a:moveTo>
                  <a:pt x="690445" y="92528"/>
                </a:moveTo>
                <a:lnTo>
                  <a:pt x="647953" y="137413"/>
                </a:lnTo>
                <a:lnTo>
                  <a:pt x="648207" y="145414"/>
                </a:lnTo>
                <a:lnTo>
                  <a:pt x="658367" y="155066"/>
                </a:lnTo>
                <a:lnTo>
                  <a:pt x="666369" y="154939"/>
                </a:lnTo>
                <a:lnTo>
                  <a:pt x="723466" y="94741"/>
                </a:lnTo>
                <a:lnTo>
                  <a:pt x="716914" y="94741"/>
                </a:lnTo>
                <a:lnTo>
                  <a:pt x="690445" y="92528"/>
                </a:lnTo>
                <a:close/>
              </a:path>
              <a:path w="734694" h="155575">
                <a:moveTo>
                  <a:pt x="701684" y="80651"/>
                </a:moveTo>
                <a:lnTo>
                  <a:pt x="690445" y="92528"/>
                </a:lnTo>
                <a:lnTo>
                  <a:pt x="716914" y="94741"/>
                </a:lnTo>
                <a:lnTo>
                  <a:pt x="717362" y="89153"/>
                </a:lnTo>
                <a:lnTo>
                  <a:pt x="707389" y="89153"/>
                </a:lnTo>
                <a:lnTo>
                  <a:pt x="701684" y="80651"/>
                </a:lnTo>
                <a:close/>
              </a:path>
              <a:path w="734694" h="155575">
                <a:moveTo>
                  <a:pt x="671321" y="0"/>
                </a:moveTo>
                <a:lnTo>
                  <a:pt x="659637" y="7874"/>
                </a:lnTo>
                <a:lnTo>
                  <a:pt x="658113" y="15748"/>
                </a:lnTo>
                <a:lnTo>
                  <a:pt x="692617" y="67140"/>
                </a:lnTo>
                <a:lnTo>
                  <a:pt x="718946" y="69341"/>
                </a:lnTo>
                <a:lnTo>
                  <a:pt x="716914" y="94741"/>
                </a:lnTo>
                <a:lnTo>
                  <a:pt x="723466" y="94741"/>
                </a:lnTo>
                <a:lnTo>
                  <a:pt x="734186" y="83438"/>
                </a:lnTo>
                <a:lnTo>
                  <a:pt x="679196" y="1650"/>
                </a:lnTo>
                <a:lnTo>
                  <a:pt x="671321" y="0"/>
                </a:lnTo>
                <a:close/>
              </a:path>
              <a:path w="734694" h="155575">
                <a:moveTo>
                  <a:pt x="2031" y="9398"/>
                </a:moveTo>
                <a:lnTo>
                  <a:pt x="0" y="34798"/>
                </a:lnTo>
                <a:lnTo>
                  <a:pt x="690445" y="92528"/>
                </a:lnTo>
                <a:lnTo>
                  <a:pt x="701684" y="80651"/>
                </a:lnTo>
                <a:lnTo>
                  <a:pt x="692617" y="67140"/>
                </a:lnTo>
                <a:lnTo>
                  <a:pt x="2031" y="9398"/>
                </a:lnTo>
                <a:close/>
              </a:path>
              <a:path w="734694" h="155575">
                <a:moveTo>
                  <a:pt x="708659" y="73278"/>
                </a:moveTo>
                <a:lnTo>
                  <a:pt x="701684" y="80651"/>
                </a:lnTo>
                <a:lnTo>
                  <a:pt x="707389" y="89153"/>
                </a:lnTo>
                <a:lnTo>
                  <a:pt x="708659" y="73278"/>
                </a:lnTo>
                <a:close/>
              </a:path>
              <a:path w="734694" h="155575">
                <a:moveTo>
                  <a:pt x="718632" y="73278"/>
                </a:moveTo>
                <a:lnTo>
                  <a:pt x="708659" y="73278"/>
                </a:lnTo>
                <a:lnTo>
                  <a:pt x="707389" y="89153"/>
                </a:lnTo>
                <a:lnTo>
                  <a:pt x="717362" y="89153"/>
                </a:lnTo>
                <a:lnTo>
                  <a:pt x="718632" y="73278"/>
                </a:lnTo>
                <a:close/>
              </a:path>
              <a:path w="734694" h="155575">
                <a:moveTo>
                  <a:pt x="692617" y="67140"/>
                </a:moveTo>
                <a:lnTo>
                  <a:pt x="701684" y="80651"/>
                </a:lnTo>
                <a:lnTo>
                  <a:pt x="708659" y="73278"/>
                </a:lnTo>
                <a:lnTo>
                  <a:pt x="718632" y="73278"/>
                </a:lnTo>
                <a:lnTo>
                  <a:pt x="718946" y="69341"/>
                </a:lnTo>
                <a:lnTo>
                  <a:pt x="692617" y="6714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780008" y="2275332"/>
            <a:ext cx="830580" cy="1450975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1,9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566136" y="2398776"/>
            <a:ext cx="830580" cy="1327150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90830">
              <a:lnSpc>
                <a:spcPct val="100000"/>
              </a:lnSpc>
              <a:spcBef>
                <a:spcPts val="149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1,7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63906" y="5320665"/>
            <a:ext cx="794385" cy="184150"/>
          </a:xfrm>
          <a:custGeom>
            <a:avLst/>
            <a:gdLst/>
            <a:ahLst/>
            <a:cxnLst/>
            <a:rect l="l" t="t" r="r" b="b"/>
            <a:pathLst>
              <a:path w="794384" h="184150">
                <a:moveTo>
                  <a:pt x="750237" y="122821"/>
                </a:moveTo>
                <a:lnTo>
                  <a:pt x="710691" y="160909"/>
                </a:lnTo>
                <a:lnTo>
                  <a:pt x="705612" y="165735"/>
                </a:lnTo>
                <a:lnTo>
                  <a:pt x="705485" y="173862"/>
                </a:lnTo>
                <a:lnTo>
                  <a:pt x="715264" y="183896"/>
                </a:lnTo>
                <a:lnTo>
                  <a:pt x="723264" y="184150"/>
                </a:lnTo>
                <a:lnTo>
                  <a:pt x="728345" y="179197"/>
                </a:lnTo>
                <a:lnTo>
                  <a:pt x="783426" y="126237"/>
                </a:lnTo>
                <a:lnTo>
                  <a:pt x="776477" y="126237"/>
                </a:lnTo>
                <a:lnTo>
                  <a:pt x="750237" y="122821"/>
                </a:lnTo>
                <a:close/>
              </a:path>
              <a:path w="794384" h="184150">
                <a:moveTo>
                  <a:pt x="761930" y="111559"/>
                </a:moveTo>
                <a:lnTo>
                  <a:pt x="750237" y="122821"/>
                </a:lnTo>
                <a:lnTo>
                  <a:pt x="776477" y="126237"/>
                </a:lnTo>
                <a:lnTo>
                  <a:pt x="777261" y="120268"/>
                </a:lnTo>
                <a:lnTo>
                  <a:pt x="767206" y="120268"/>
                </a:lnTo>
                <a:lnTo>
                  <a:pt x="761930" y="111559"/>
                </a:lnTo>
                <a:close/>
              </a:path>
              <a:path w="794384" h="184150">
                <a:moveTo>
                  <a:pt x="735329" y="29591"/>
                </a:moveTo>
                <a:lnTo>
                  <a:pt x="723391" y="36956"/>
                </a:lnTo>
                <a:lnTo>
                  <a:pt x="721487" y="44704"/>
                </a:lnTo>
                <a:lnTo>
                  <a:pt x="725043" y="50673"/>
                </a:lnTo>
                <a:lnTo>
                  <a:pt x="753517" y="97672"/>
                </a:lnTo>
                <a:lnTo>
                  <a:pt x="779779" y="101092"/>
                </a:lnTo>
                <a:lnTo>
                  <a:pt x="776477" y="126237"/>
                </a:lnTo>
                <a:lnTo>
                  <a:pt x="783426" y="126237"/>
                </a:lnTo>
                <a:lnTo>
                  <a:pt x="794258" y="115824"/>
                </a:lnTo>
                <a:lnTo>
                  <a:pt x="746760" y="37592"/>
                </a:lnTo>
                <a:lnTo>
                  <a:pt x="743204" y="31496"/>
                </a:lnTo>
                <a:lnTo>
                  <a:pt x="735329" y="29591"/>
                </a:lnTo>
                <a:close/>
              </a:path>
              <a:path w="794384" h="184150">
                <a:moveTo>
                  <a:pt x="3301" y="0"/>
                </a:moveTo>
                <a:lnTo>
                  <a:pt x="0" y="25146"/>
                </a:lnTo>
                <a:lnTo>
                  <a:pt x="750237" y="122821"/>
                </a:lnTo>
                <a:lnTo>
                  <a:pt x="761930" y="111559"/>
                </a:lnTo>
                <a:lnTo>
                  <a:pt x="753517" y="97672"/>
                </a:lnTo>
                <a:lnTo>
                  <a:pt x="3301" y="0"/>
                </a:lnTo>
                <a:close/>
              </a:path>
              <a:path w="794384" h="184150">
                <a:moveTo>
                  <a:pt x="769239" y="104521"/>
                </a:moveTo>
                <a:lnTo>
                  <a:pt x="761930" y="111559"/>
                </a:lnTo>
                <a:lnTo>
                  <a:pt x="767206" y="120268"/>
                </a:lnTo>
                <a:lnTo>
                  <a:pt x="769239" y="104521"/>
                </a:lnTo>
                <a:close/>
              </a:path>
              <a:path w="794384" h="184150">
                <a:moveTo>
                  <a:pt x="779329" y="104521"/>
                </a:moveTo>
                <a:lnTo>
                  <a:pt x="769239" y="104521"/>
                </a:lnTo>
                <a:lnTo>
                  <a:pt x="767206" y="120268"/>
                </a:lnTo>
                <a:lnTo>
                  <a:pt x="777261" y="120268"/>
                </a:lnTo>
                <a:lnTo>
                  <a:pt x="779329" y="104521"/>
                </a:lnTo>
                <a:close/>
              </a:path>
              <a:path w="794384" h="184150">
                <a:moveTo>
                  <a:pt x="753517" y="97672"/>
                </a:moveTo>
                <a:lnTo>
                  <a:pt x="761930" y="111559"/>
                </a:lnTo>
                <a:lnTo>
                  <a:pt x="769239" y="104521"/>
                </a:lnTo>
                <a:lnTo>
                  <a:pt x="779329" y="104521"/>
                </a:lnTo>
                <a:lnTo>
                  <a:pt x="779779" y="101092"/>
                </a:lnTo>
                <a:lnTo>
                  <a:pt x="753517" y="97672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2148184" y="4190238"/>
            <a:ext cx="1424940" cy="54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Producción</a:t>
            </a:r>
            <a:endParaRPr sz="20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1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Mil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bep/d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16845" y="2035886"/>
            <a:ext cx="8039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100%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86893" y="4921377"/>
            <a:ext cx="73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-</a:t>
            </a:r>
            <a:r>
              <a:rPr dirty="0" sz="2400" spc="-10" b="1">
                <a:solidFill>
                  <a:srgbClr val="00809A"/>
                </a:solidFill>
                <a:latin typeface="Arial"/>
                <a:cs typeface="Arial"/>
              </a:rPr>
              <a:t>12%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5193" y="1990006"/>
            <a:ext cx="5325745" cy="87884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Priorización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valor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sobre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volumen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000" spc="2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b="1" i="1">
                <a:solidFill>
                  <a:srgbClr val="FFFFFF"/>
                </a:solidFill>
                <a:latin typeface="Arial"/>
                <a:cs typeface="Arial"/>
              </a:rPr>
              <a:t>Breakeven</a:t>
            </a:r>
            <a:r>
              <a:rPr dirty="0" sz="20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flujo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caja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libre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&lt;30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$/bbl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1154" y="2843250"/>
            <a:ext cx="3472179" cy="8788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Incremento</a:t>
            </a:r>
            <a:r>
              <a:rPr dirty="0" sz="2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flujo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caja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Fuerte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reducción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opex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5193" y="3817696"/>
            <a:ext cx="326326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000" spc="2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Evolución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portafolio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154" y="4123791"/>
            <a:ext cx="6316345" cy="158051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Inicio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producción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YME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(Noruega)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Adquisición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Rockdale-Marcellus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(EE.UU.)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Avances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proyectos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EE.UU.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(Golfo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México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convencionales)</a:t>
            </a:r>
            <a:r>
              <a:rPr dirty="0" sz="2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Colombia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5193" y="5800445"/>
            <a:ext cx="6795134" cy="115316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Éxito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exploratorio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incluso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menor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actividad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960"/>
              </a:spcBef>
            </a:pP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dirty="0" sz="2000" spc="2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sondeos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positivos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(Bolivia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EE.UU.)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dos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appraisal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positivos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(Indonesia</a:t>
            </a:r>
            <a:r>
              <a:rPr dirty="0" sz="2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México)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25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1277112"/>
            <a:ext cx="632460" cy="536575"/>
          </a:xfrm>
          <a:custGeom>
            <a:avLst/>
            <a:gdLst/>
            <a:ahLst/>
            <a:cxnLst/>
            <a:rect l="l" t="t" r="r" b="b"/>
            <a:pathLst>
              <a:path w="632460" h="536575">
                <a:moveTo>
                  <a:pt x="632460" y="504951"/>
                </a:moveTo>
                <a:lnTo>
                  <a:pt x="0" y="504951"/>
                </a:lnTo>
                <a:lnTo>
                  <a:pt x="0" y="536448"/>
                </a:lnTo>
                <a:lnTo>
                  <a:pt x="632460" y="536448"/>
                </a:lnTo>
                <a:lnTo>
                  <a:pt x="632460" y="504951"/>
                </a:lnTo>
                <a:close/>
              </a:path>
              <a:path w="632460" h="536575">
                <a:moveTo>
                  <a:pt x="63245" y="236727"/>
                </a:moveTo>
                <a:lnTo>
                  <a:pt x="31623" y="236727"/>
                </a:lnTo>
                <a:lnTo>
                  <a:pt x="31623" y="504951"/>
                </a:lnTo>
                <a:lnTo>
                  <a:pt x="63245" y="504951"/>
                </a:lnTo>
                <a:lnTo>
                  <a:pt x="63245" y="315594"/>
                </a:lnTo>
                <a:lnTo>
                  <a:pt x="126492" y="315594"/>
                </a:lnTo>
                <a:lnTo>
                  <a:pt x="126492" y="283972"/>
                </a:lnTo>
                <a:lnTo>
                  <a:pt x="63245" y="283972"/>
                </a:lnTo>
                <a:lnTo>
                  <a:pt x="63245" y="236727"/>
                </a:lnTo>
                <a:close/>
              </a:path>
              <a:path w="632460" h="536575">
                <a:moveTo>
                  <a:pt x="126492" y="315594"/>
                </a:moveTo>
                <a:lnTo>
                  <a:pt x="94868" y="315594"/>
                </a:lnTo>
                <a:lnTo>
                  <a:pt x="94868" y="504951"/>
                </a:lnTo>
                <a:lnTo>
                  <a:pt x="126492" y="504951"/>
                </a:lnTo>
                <a:lnTo>
                  <a:pt x="126492" y="315594"/>
                </a:lnTo>
                <a:close/>
              </a:path>
              <a:path w="632460" h="536575">
                <a:moveTo>
                  <a:pt x="365036" y="215900"/>
                </a:moveTo>
                <a:lnTo>
                  <a:pt x="236092" y="215900"/>
                </a:lnTo>
                <a:lnTo>
                  <a:pt x="232524" y="217931"/>
                </a:lnTo>
                <a:lnTo>
                  <a:pt x="203719" y="239420"/>
                </a:lnTo>
                <a:lnTo>
                  <a:pt x="182178" y="267350"/>
                </a:lnTo>
                <a:lnTo>
                  <a:pt x="168680" y="300353"/>
                </a:lnTo>
                <a:lnTo>
                  <a:pt x="164007" y="337058"/>
                </a:lnTo>
                <a:lnTo>
                  <a:pt x="167609" y="368238"/>
                </a:lnTo>
                <a:lnTo>
                  <a:pt x="177863" y="396859"/>
                </a:lnTo>
                <a:lnTo>
                  <a:pt x="193947" y="422122"/>
                </a:lnTo>
                <a:lnTo>
                  <a:pt x="215036" y="443229"/>
                </a:lnTo>
                <a:lnTo>
                  <a:pt x="184124" y="504951"/>
                </a:lnTo>
                <a:lnTo>
                  <a:pt x="219481" y="504951"/>
                </a:lnTo>
                <a:lnTo>
                  <a:pt x="241909" y="460121"/>
                </a:lnTo>
                <a:lnTo>
                  <a:pt x="394539" y="460121"/>
                </a:lnTo>
                <a:lnTo>
                  <a:pt x="386080" y="443229"/>
                </a:lnTo>
                <a:lnTo>
                  <a:pt x="387475" y="441833"/>
                </a:lnTo>
                <a:lnTo>
                  <a:pt x="300558" y="441833"/>
                </a:lnTo>
                <a:lnTo>
                  <a:pt x="273165" y="438207"/>
                </a:lnTo>
                <a:lnTo>
                  <a:pt x="248469" y="427974"/>
                </a:lnTo>
                <a:lnTo>
                  <a:pt x="227420" y="412097"/>
                </a:lnTo>
                <a:lnTo>
                  <a:pt x="210972" y="391540"/>
                </a:lnTo>
                <a:lnTo>
                  <a:pt x="425165" y="391540"/>
                </a:lnTo>
                <a:lnTo>
                  <a:pt x="433518" y="368238"/>
                </a:lnTo>
                <a:lnTo>
                  <a:pt x="434479" y="359917"/>
                </a:lnTo>
                <a:lnTo>
                  <a:pt x="198196" y="359917"/>
                </a:lnTo>
                <a:lnTo>
                  <a:pt x="196557" y="352551"/>
                </a:lnTo>
                <a:lnTo>
                  <a:pt x="195656" y="344931"/>
                </a:lnTo>
                <a:lnTo>
                  <a:pt x="195656" y="335152"/>
                </a:lnTo>
                <a:lnTo>
                  <a:pt x="195808" y="331342"/>
                </a:lnTo>
                <a:lnTo>
                  <a:pt x="436394" y="331342"/>
                </a:lnTo>
                <a:lnTo>
                  <a:pt x="432448" y="300297"/>
                </a:lnTo>
                <a:lnTo>
                  <a:pt x="432212" y="299719"/>
                </a:lnTo>
                <a:lnTo>
                  <a:pt x="201955" y="299719"/>
                </a:lnTo>
                <a:lnTo>
                  <a:pt x="209064" y="284097"/>
                </a:lnTo>
                <a:lnTo>
                  <a:pt x="218616" y="269986"/>
                </a:lnTo>
                <a:lnTo>
                  <a:pt x="230460" y="257661"/>
                </a:lnTo>
                <a:lnTo>
                  <a:pt x="244449" y="247396"/>
                </a:lnTo>
                <a:lnTo>
                  <a:pt x="403617" y="247396"/>
                </a:lnTo>
                <a:lnTo>
                  <a:pt x="397414" y="239349"/>
                </a:lnTo>
                <a:lnTo>
                  <a:pt x="368617" y="217804"/>
                </a:lnTo>
                <a:lnTo>
                  <a:pt x="365036" y="215900"/>
                </a:lnTo>
                <a:close/>
              </a:path>
              <a:path w="632460" h="536575">
                <a:moveTo>
                  <a:pt x="394539" y="460121"/>
                </a:moveTo>
                <a:lnTo>
                  <a:pt x="359194" y="460121"/>
                </a:lnTo>
                <a:lnTo>
                  <a:pt x="381622" y="504951"/>
                </a:lnTo>
                <a:lnTo>
                  <a:pt x="416991" y="504951"/>
                </a:lnTo>
                <a:lnTo>
                  <a:pt x="394539" y="460121"/>
                </a:lnTo>
                <a:close/>
              </a:path>
              <a:path w="632460" h="536575">
                <a:moveTo>
                  <a:pt x="517341" y="157734"/>
                </a:moveTo>
                <a:lnTo>
                  <a:pt x="485711" y="157734"/>
                </a:lnTo>
                <a:lnTo>
                  <a:pt x="474840" y="504951"/>
                </a:lnTo>
                <a:lnTo>
                  <a:pt x="506463" y="504951"/>
                </a:lnTo>
                <a:lnTo>
                  <a:pt x="514362" y="252475"/>
                </a:lnTo>
                <a:lnTo>
                  <a:pt x="592435" y="252475"/>
                </a:lnTo>
                <a:lnTo>
                  <a:pt x="591445" y="220852"/>
                </a:lnTo>
                <a:lnTo>
                  <a:pt x="515366" y="220852"/>
                </a:lnTo>
                <a:lnTo>
                  <a:pt x="517341" y="157734"/>
                </a:lnTo>
                <a:close/>
              </a:path>
              <a:path w="632460" h="536575">
                <a:moveTo>
                  <a:pt x="592435" y="252475"/>
                </a:moveTo>
                <a:lnTo>
                  <a:pt x="560806" y="252475"/>
                </a:lnTo>
                <a:lnTo>
                  <a:pt x="568706" y="504951"/>
                </a:lnTo>
                <a:lnTo>
                  <a:pt x="600341" y="504951"/>
                </a:lnTo>
                <a:lnTo>
                  <a:pt x="592435" y="252475"/>
                </a:lnTo>
                <a:close/>
              </a:path>
              <a:path w="632460" h="536575">
                <a:moveTo>
                  <a:pt x="359194" y="460121"/>
                </a:moveTo>
                <a:lnTo>
                  <a:pt x="241909" y="460121"/>
                </a:lnTo>
                <a:lnTo>
                  <a:pt x="255624" y="465774"/>
                </a:lnTo>
                <a:lnTo>
                  <a:pt x="270033" y="469915"/>
                </a:lnTo>
                <a:lnTo>
                  <a:pt x="285043" y="472461"/>
                </a:lnTo>
                <a:lnTo>
                  <a:pt x="300558" y="473328"/>
                </a:lnTo>
                <a:lnTo>
                  <a:pt x="316070" y="472461"/>
                </a:lnTo>
                <a:lnTo>
                  <a:pt x="331076" y="469915"/>
                </a:lnTo>
                <a:lnTo>
                  <a:pt x="345481" y="465774"/>
                </a:lnTo>
                <a:lnTo>
                  <a:pt x="359194" y="460121"/>
                </a:lnTo>
                <a:close/>
              </a:path>
              <a:path w="632460" h="536575">
                <a:moveTo>
                  <a:pt x="425165" y="391540"/>
                </a:moveTo>
                <a:lnTo>
                  <a:pt x="390169" y="391540"/>
                </a:lnTo>
                <a:lnTo>
                  <a:pt x="373711" y="412097"/>
                </a:lnTo>
                <a:lnTo>
                  <a:pt x="352655" y="427974"/>
                </a:lnTo>
                <a:lnTo>
                  <a:pt x="327952" y="438207"/>
                </a:lnTo>
                <a:lnTo>
                  <a:pt x="300558" y="441833"/>
                </a:lnTo>
                <a:lnTo>
                  <a:pt x="387475" y="441833"/>
                </a:lnTo>
                <a:lnTo>
                  <a:pt x="407171" y="422122"/>
                </a:lnTo>
                <a:lnTo>
                  <a:pt x="423259" y="396859"/>
                </a:lnTo>
                <a:lnTo>
                  <a:pt x="425165" y="391540"/>
                </a:lnTo>
                <a:close/>
              </a:path>
              <a:path w="632460" h="536575">
                <a:moveTo>
                  <a:pt x="436394" y="331342"/>
                </a:moveTo>
                <a:lnTo>
                  <a:pt x="405358" y="331342"/>
                </a:lnTo>
                <a:lnTo>
                  <a:pt x="405485" y="344931"/>
                </a:lnTo>
                <a:lnTo>
                  <a:pt x="404583" y="352551"/>
                </a:lnTo>
                <a:lnTo>
                  <a:pt x="402945" y="359917"/>
                </a:lnTo>
                <a:lnTo>
                  <a:pt x="434479" y="359917"/>
                </a:lnTo>
                <a:lnTo>
                  <a:pt x="437121" y="337058"/>
                </a:lnTo>
                <a:lnTo>
                  <a:pt x="436394" y="331342"/>
                </a:lnTo>
                <a:close/>
              </a:path>
              <a:path w="632460" h="536575">
                <a:moveTo>
                  <a:pt x="403617" y="247396"/>
                </a:moveTo>
                <a:lnTo>
                  <a:pt x="356679" y="247396"/>
                </a:lnTo>
                <a:lnTo>
                  <a:pt x="370666" y="257661"/>
                </a:lnTo>
                <a:lnTo>
                  <a:pt x="382506" y="269986"/>
                </a:lnTo>
                <a:lnTo>
                  <a:pt x="392053" y="284097"/>
                </a:lnTo>
                <a:lnTo>
                  <a:pt x="399160" y="299719"/>
                </a:lnTo>
                <a:lnTo>
                  <a:pt x="432212" y="299719"/>
                </a:lnTo>
                <a:lnTo>
                  <a:pt x="418952" y="267287"/>
                </a:lnTo>
                <a:lnTo>
                  <a:pt x="403617" y="247396"/>
                </a:lnTo>
                <a:close/>
              </a:path>
              <a:path w="632460" h="536575">
                <a:moveTo>
                  <a:pt x="126492" y="236727"/>
                </a:moveTo>
                <a:lnTo>
                  <a:pt x="94868" y="236727"/>
                </a:lnTo>
                <a:lnTo>
                  <a:pt x="94868" y="283972"/>
                </a:lnTo>
                <a:lnTo>
                  <a:pt x="126492" y="283972"/>
                </a:lnTo>
                <a:lnTo>
                  <a:pt x="126492" y="236727"/>
                </a:lnTo>
                <a:close/>
              </a:path>
              <a:path w="632460" h="536575">
                <a:moveTo>
                  <a:pt x="158115" y="141986"/>
                </a:moveTo>
                <a:lnTo>
                  <a:pt x="0" y="141986"/>
                </a:lnTo>
                <a:lnTo>
                  <a:pt x="0" y="236727"/>
                </a:lnTo>
                <a:lnTo>
                  <a:pt x="158115" y="236727"/>
                </a:lnTo>
                <a:lnTo>
                  <a:pt x="158115" y="205104"/>
                </a:lnTo>
                <a:lnTo>
                  <a:pt x="31623" y="205104"/>
                </a:lnTo>
                <a:lnTo>
                  <a:pt x="31623" y="173609"/>
                </a:lnTo>
                <a:lnTo>
                  <a:pt x="158115" y="173609"/>
                </a:lnTo>
                <a:lnTo>
                  <a:pt x="158115" y="141986"/>
                </a:lnTo>
                <a:close/>
              </a:path>
              <a:path w="632460" h="536575">
                <a:moveTo>
                  <a:pt x="587989" y="110489"/>
                </a:moveTo>
                <a:lnTo>
                  <a:pt x="556361" y="110489"/>
                </a:lnTo>
                <a:lnTo>
                  <a:pt x="559816" y="220852"/>
                </a:lnTo>
                <a:lnTo>
                  <a:pt x="591445" y="220852"/>
                </a:lnTo>
                <a:lnTo>
                  <a:pt x="587989" y="110489"/>
                </a:lnTo>
                <a:close/>
              </a:path>
              <a:path w="632460" h="536575">
                <a:moveTo>
                  <a:pt x="584530" y="0"/>
                </a:moveTo>
                <a:lnTo>
                  <a:pt x="490651" y="0"/>
                </a:lnTo>
                <a:lnTo>
                  <a:pt x="486689" y="126237"/>
                </a:lnTo>
                <a:lnTo>
                  <a:pt x="326275" y="126237"/>
                </a:lnTo>
                <a:lnTo>
                  <a:pt x="310072" y="129512"/>
                </a:lnTo>
                <a:lnTo>
                  <a:pt x="296825" y="138429"/>
                </a:lnTo>
                <a:lnTo>
                  <a:pt x="287886" y="151634"/>
                </a:lnTo>
                <a:lnTo>
                  <a:pt x="284606" y="167766"/>
                </a:lnTo>
                <a:lnTo>
                  <a:pt x="284606" y="215900"/>
                </a:lnTo>
                <a:lnTo>
                  <a:pt x="316230" y="215900"/>
                </a:lnTo>
                <a:lnTo>
                  <a:pt x="316230" y="162305"/>
                </a:lnTo>
                <a:lnTo>
                  <a:pt x="320738" y="157734"/>
                </a:lnTo>
                <a:lnTo>
                  <a:pt x="517341" y="157734"/>
                </a:lnTo>
                <a:lnTo>
                  <a:pt x="518820" y="110489"/>
                </a:lnTo>
                <a:lnTo>
                  <a:pt x="587989" y="110489"/>
                </a:lnTo>
                <a:lnTo>
                  <a:pt x="586999" y="78866"/>
                </a:lnTo>
                <a:lnTo>
                  <a:pt x="519823" y="78866"/>
                </a:lnTo>
                <a:lnTo>
                  <a:pt x="521309" y="31496"/>
                </a:lnTo>
                <a:lnTo>
                  <a:pt x="585516" y="31496"/>
                </a:lnTo>
                <a:lnTo>
                  <a:pt x="584530" y="0"/>
                </a:lnTo>
                <a:close/>
              </a:path>
              <a:path w="632460" h="536575">
                <a:moveTo>
                  <a:pt x="158115" y="173609"/>
                </a:moveTo>
                <a:lnTo>
                  <a:pt x="126492" y="173609"/>
                </a:lnTo>
                <a:lnTo>
                  <a:pt x="126492" y="205104"/>
                </a:lnTo>
                <a:lnTo>
                  <a:pt x="158115" y="205104"/>
                </a:lnTo>
                <a:lnTo>
                  <a:pt x="158115" y="173609"/>
                </a:lnTo>
                <a:close/>
              </a:path>
              <a:path w="632460" h="536575">
                <a:moveTo>
                  <a:pt x="126492" y="63118"/>
                </a:moveTo>
                <a:lnTo>
                  <a:pt x="31623" y="63118"/>
                </a:lnTo>
                <a:lnTo>
                  <a:pt x="31623" y="141986"/>
                </a:lnTo>
                <a:lnTo>
                  <a:pt x="63245" y="141986"/>
                </a:lnTo>
                <a:lnTo>
                  <a:pt x="63245" y="94614"/>
                </a:lnTo>
                <a:lnTo>
                  <a:pt x="126492" y="94614"/>
                </a:lnTo>
                <a:lnTo>
                  <a:pt x="126492" y="63118"/>
                </a:lnTo>
                <a:close/>
              </a:path>
              <a:path w="632460" h="536575">
                <a:moveTo>
                  <a:pt x="126492" y="94614"/>
                </a:moveTo>
                <a:lnTo>
                  <a:pt x="94868" y="94614"/>
                </a:lnTo>
                <a:lnTo>
                  <a:pt x="94868" y="141986"/>
                </a:lnTo>
                <a:lnTo>
                  <a:pt x="126492" y="141986"/>
                </a:lnTo>
                <a:lnTo>
                  <a:pt x="126492" y="94614"/>
                </a:lnTo>
                <a:close/>
              </a:path>
              <a:path w="632460" h="536575">
                <a:moveTo>
                  <a:pt x="585516" y="31496"/>
                </a:moveTo>
                <a:lnTo>
                  <a:pt x="553897" y="31496"/>
                </a:lnTo>
                <a:lnTo>
                  <a:pt x="555383" y="78866"/>
                </a:lnTo>
                <a:lnTo>
                  <a:pt x="586999" y="78866"/>
                </a:lnTo>
                <a:lnTo>
                  <a:pt x="585516" y="31496"/>
                </a:lnTo>
                <a:close/>
              </a:path>
              <a:path w="632460" h="536575">
                <a:moveTo>
                  <a:pt x="94868" y="31496"/>
                </a:moveTo>
                <a:lnTo>
                  <a:pt x="63245" y="31496"/>
                </a:lnTo>
                <a:lnTo>
                  <a:pt x="63245" y="63118"/>
                </a:lnTo>
                <a:lnTo>
                  <a:pt x="94868" y="63118"/>
                </a:lnTo>
                <a:lnTo>
                  <a:pt x="94868" y="31496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8300" y="166243"/>
            <a:ext cx="3024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Des</a:t>
            </a:r>
            <a:r>
              <a:rPr dirty="0" spc="-100"/>
              <a:t>e</a:t>
            </a:r>
            <a:r>
              <a:rPr dirty="0" spc="-170"/>
              <a:t>mp</a:t>
            </a:r>
            <a:r>
              <a:rPr dirty="0" spc="-130"/>
              <a:t>e</a:t>
            </a:r>
            <a:r>
              <a:rPr dirty="0" spc="-155"/>
              <a:t>ño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10"/>
              <a:t>los</a:t>
            </a:r>
            <a:r>
              <a:rPr dirty="0" spc="-175"/>
              <a:t> </a:t>
            </a:r>
            <a:r>
              <a:rPr dirty="0" spc="-95"/>
              <a:t>negocios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2007108"/>
            <a:ext cx="7835265" cy="5069205"/>
          </a:xfrm>
          <a:custGeom>
            <a:avLst/>
            <a:gdLst/>
            <a:ahLst/>
            <a:cxnLst/>
            <a:rect l="l" t="t" r="r" b="b"/>
            <a:pathLst>
              <a:path w="7835265" h="5069205">
                <a:moveTo>
                  <a:pt x="7834883" y="0"/>
                </a:moveTo>
                <a:lnTo>
                  <a:pt x="0" y="0"/>
                </a:lnTo>
                <a:lnTo>
                  <a:pt x="0" y="5068824"/>
                </a:lnTo>
                <a:lnTo>
                  <a:pt x="7834883" y="5068824"/>
                </a:lnTo>
                <a:lnTo>
                  <a:pt x="7834883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7794" y="2136495"/>
            <a:ext cx="7065009" cy="290639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Activos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primer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nivel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Europa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Complejos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industriales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alta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utilización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competidores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Recuperación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márgenes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refino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 el segundo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semestre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Márgenes</a:t>
            </a:r>
            <a:r>
              <a:rPr dirty="0" sz="2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petroquímicos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niveles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históricos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Mejora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instalaciones: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parada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 Cartagena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Proyectos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transformación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Química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aplicaciones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diferenciadas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eficiencia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energética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794" y="5291632"/>
            <a:ext cx="5058410" cy="146621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Avance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hacia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descarbonización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Inversiones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economía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circular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Crecimiento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 negocios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bajo carbono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280"/>
              </a:lnSpc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(biogás/biocombustibles…)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24104" y="6131052"/>
            <a:ext cx="3728085" cy="0"/>
          </a:xfrm>
          <a:custGeom>
            <a:avLst/>
            <a:gdLst/>
            <a:ahLst/>
            <a:cxnLst/>
            <a:rect l="l" t="t" r="r" b="b"/>
            <a:pathLst>
              <a:path w="3728084" h="0">
                <a:moveTo>
                  <a:pt x="0" y="0"/>
                </a:moveTo>
                <a:lnTo>
                  <a:pt x="37277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531595" y="4130802"/>
            <a:ext cx="850900" cy="1995805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86,0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95447" y="4130802"/>
            <a:ext cx="850900" cy="1995805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83,4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47241" y="6211011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11347" y="6211011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54211" y="6131052"/>
            <a:ext cx="3728085" cy="0"/>
          </a:xfrm>
          <a:custGeom>
            <a:avLst/>
            <a:gdLst/>
            <a:ahLst/>
            <a:cxnLst/>
            <a:rect l="l" t="t" r="r" b="b"/>
            <a:pathLst>
              <a:path w="3728084" h="0">
                <a:moveTo>
                  <a:pt x="0" y="0"/>
                </a:moveTo>
                <a:lnTo>
                  <a:pt x="372770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61704" y="4349496"/>
            <a:ext cx="850900" cy="1777364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  <a:spcBef>
                <a:spcPts val="1375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74,0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25556" y="4349496"/>
            <a:ext cx="850900" cy="1777364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119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76,0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6968" y="6211011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41202" y="6211011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94138" y="4242816"/>
            <a:ext cx="778510" cy="155575"/>
          </a:xfrm>
          <a:custGeom>
            <a:avLst/>
            <a:gdLst/>
            <a:ahLst/>
            <a:cxnLst/>
            <a:rect l="l" t="t" r="r" b="b"/>
            <a:pathLst>
              <a:path w="778509" h="155575">
                <a:moveTo>
                  <a:pt x="767503" y="60960"/>
                </a:moveTo>
                <a:lnTo>
                  <a:pt x="760983" y="60960"/>
                </a:lnTo>
                <a:lnTo>
                  <a:pt x="762888" y="86233"/>
                </a:lnTo>
                <a:lnTo>
                  <a:pt x="736591" y="88207"/>
                </a:lnTo>
                <a:lnTo>
                  <a:pt x="705611" y="133604"/>
                </a:lnTo>
                <a:lnTo>
                  <a:pt x="701675" y="139319"/>
                </a:lnTo>
                <a:lnTo>
                  <a:pt x="703071" y="147320"/>
                </a:lnTo>
                <a:lnTo>
                  <a:pt x="708913" y="151257"/>
                </a:lnTo>
                <a:lnTo>
                  <a:pt x="714628" y="155194"/>
                </a:lnTo>
                <a:lnTo>
                  <a:pt x="722629" y="153670"/>
                </a:lnTo>
                <a:lnTo>
                  <a:pt x="726566" y="147955"/>
                </a:lnTo>
                <a:lnTo>
                  <a:pt x="778128" y="72390"/>
                </a:lnTo>
                <a:lnTo>
                  <a:pt x="767503" y="60960"/>
                </a:lnTo>
                <a:close/>
              </a:path>
              <a:path w="778509" h="155575">
                <a:moveTo>
                  <a:pt x="734608" y="62940"/>
                </a:moveTo>
                <a:lnTo>
                  <a:pt x="0" y="118110"/>
                </a:lnTo>
                <a:lnTo>
                  <a:pt x="1904" y="143383"/>
                </a:lnTo>
                <a:lnTo>
                  <a:pt x="736591" y="88207"/>
                </a:lnTo>
                <a:lnTo>
                  <a:pt x="745695" y="74866"/>
                </a:lnTo>
                <a:lnTo>
                  <a:pt x="734608" y="62940"/>
                </a:lnTo>
                <a:close/>
              </a:path>
              <a:path w="778509" h="155575">
                <a:moveTo>
                  <a:pt x="745695" y="74866"/>
                </a:moveTo>
                <a:lnTo>
                  <a:pt x="736591" y="88207"/>
                </a:lnTo>
                <a:lnTo>
                  <a:pt x="762888" y="86233"/>
                </a:lnTo>
                <a:lnTo>
                  <a:pt x="762592" y="82296"/>
                </a:lnTo>
                <a:lnTo>
                  <a:pt x="752601" y="82296"/>
                </a:lnTo>
                <a:lnTo>
                  <a:pt x="745695" y="74866"/>
                </a:lnTo>
                <a:close/>
              </a:path>
              <a:path w="778509" h="155575">
                <a:moveTo>
                  <a:pt x="751458" y="66421"/>
                </a:moveTo>
                <a:lnTo>
                  <a:pt x="745695" y="74866"/>
                </a:lnTo>
                <a:lnTo>
                  <a:pt x="752601" y="82296"/>
                </a:lnTo>
                <a:lnTo>
                  <a:pt x="751458" y="66421"/>
                </a:lnTo>
                <a:close/>
              </a:path>
              <a:path w="778509" h="155575">
                <a:moveTo>
                  <a:pt x="761395" y="66421"/>
                </a:moveTo>
                <a:lnTo>
                  <a:pt x="751458" y="66421"/>
                </a:lnTo>
                <a:lnTo>
                  <a:pt x="752601" y="82296"/>
                </a:lnTo>
                <a:lnTo>
                  <a:pt x="762592" y="82296"/>
                </a:lnTo>
                <a:lnTo>
                  <a:pt x="761395" y="66421"/>
                </a:lnTo>
                <a:close/>
              </a:path>
              <a:path w="778509" h="155575">
                <a:moveTo>
                  <a:pt x="760983" y="60960"/>
                </a:moveTo>
                <a:lnTo>
                  <a:pt x="734608" y="62940"/>
                </a:lnTo>
                <a:lnTo>
                  <a:pt x="745695" y="74866"/>
                </a:lnTo>
                <a:lnTo>
                  <a:pt x="751458" y="66421"/>
                </a:lnTo>
                <a:lnTo>
                  <a:pt x="761395" y="66421"/>
                </a:lnTo>
                <a:lnTo>
                  <a:pt x="760983" y="60960"/>
                </a:lnTo>
                <a:close/>
              </a:path>
              <a:path w="778509" h="155575">
                <a:moveTo>
                  <a:pt x="703071" y="0"/>
                </a:moveTo>
                <a:lnTo>
                  <a:pt x="692784" y="9525"/>
                </a:lnTo>
                <a:lnTo>
                  <a:pt x="692530" y="17653"/>
                </a:lnTo>
                <a:lnTo>
                  <a:pt x="734608" y="62940"/>
                </a:lnTo>
                <a:lnTo>
                  <a:pt x="760983" y="60960"/>
                </a:lnTo>
                <a:lnTo>
                  <a:pt x="767503" y="60960"/>
                </a:lnTo>
                <a:lnTo>
                  <a:pt x="711072" y="254"/>
                </a:lnTo>
                <a:lnTo>
                  <a:pt x="703071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82444" y="4072001"/>
            <a:ext cx="821055" cy="155575"/>
          </a:xfrm>
          <a:custGeom>
            <a:avLst/>
            <a:gdLst/>
            <a:ahLst/>
            <a:cxnLst/>
            <a:rect l="l" t="t" r="r" b="b"/>
            <a:pathLst>
              <a:path w="821055" h="155575">
                <a:moveTo>
                  <a:pt x="777531" y="92215"/>
                </a:moveTo>
                <a:lnTo>
                  <a:pt x="740283" y="132461"/>
                </a:lnTo>
                <a:lnTo>
                  <a:pt x="735584" y="137668"/>
                </a:lnTo>
                <a:lnTo>
                  <a:pt x="735838" y="145669"/>
                </a:lnTo>
                <a:lnTo>
                  <a:pt x="741045" y="150368"/>
                </a:lnTo>
                <a:lnTo>
                  <a:pt x="746125" y="155194"/>
                </a:lnTo>
                <a:lnTo>
                  <a:pt x="754253" y="154812"/>
                </a:lnTo>
                <a:lnTo>
                  <a:pt x="810371" y="94106"/>
                </a:lnTo>
                <a:lnTo>
                  <a:pt x="803910" y="94106"/>
                </a:lnTo>
                <a:lnTo>
                  <a:pt x="777531" y="92215"/>
                </a:lnTo>
                <a:close/>
              </a:path>
              <a:path w="821055" h="155575">
                <a:moveTo>
                  <a:pt x="788609" y="80246"/>
                </a:moveTo>
                <a:lnTo>
                  <a:pt x="777531" y="92215"/>
                </a:lnTo>
                <a:lnTo>
                  <a:pt x="803910" y="94106"/>
                </a:lnTo>
                <a:lnTo>
                  <a:pt x="804319" y="88645"/>
                </a:lnTo>
                <a:lnTo>
                  <a:pt x="794385" y="88645"/>
                </a:lnTo>
                <a:lnTo>
                  <a:pt x="788609" y="80246"/>
                </a:lnTo>
                <a:close/>
              </a:path>
              <a:path w="821055" h="155575">
                <a:moveTo>
                  <a:pt x="757301" y="0"/>
                </a:moveTo>
                <a:lnTo>
                  <a:pt x="745744" y="8000"/>
                </a:lnTo>
                <a:lnTo>
                  <a:pt x="744347" y="15875"/>
                </a:lnTo>
                <a:lnTo>
                  <a:pt x="779370" y="66810"/>
                </a:lnTo>
                <a:lnTo>
                  <a:pt x="805815" y="68706"/>
                </a:lnTo>
                <a:lnTo>
                  <a:pt x="803910" y="94106"/>
                </a:lnTo>
                <a:lnTo>
                  <a:pt x="810371" y="94106"/>
                </a:lnTo>
                <a:lnTo>
                  <a:pt x="821055" y="82550"/>
                </a:lnTo>
                <a:lnTo>
                  <a:pt x="769239" y="7238"/>
                </a:lnTo>
                <a:lnTo>
                  <a:pt x="765175" y="1397"/>
                </a:lnTo>
                <a:lnTo>
                  <a:pt x="757301" y="0"/>
                </a:lnTo>
                <a:close/>
              </a:path>
              <a:path w="821055" h="155575">
                <a:moveTo>
                  <a:pt x="1778" y="11049"/>
                </a:moveTo>
                <a:lnTo>
                  <a:pt x="0" y="36449"/>
                </a:lnTo>
                <a:lnTo>
                  <a:pt x="777531" y="92215"/>
                </a:lnTo>
                <a:lnTo>
                  <a:pt x="788609" y="80246"/>
                </a:lnTo>
                <a:lnTo>
                  <a:pt x="779370" y="66810"/>
                </a:lnTo>
                <a:lnTo>
                  <a:pt x="1778" y="11049"/>
                </a:lnTo>
                <a:close/>
              </a:path>
              <a:path w="821055" h="155575">
                <a:moveTo>
                  <a:pt x="795528" y="72770"/>
                </a:moveTo>
                <a:lnTo>
                  <a:pt x="788609" y="80246"/>
                </a:lnTo>
                <a:lnTo>
                  <a:pt x="794385" y="88645"/>
                </a:lnTo>
                <a:lnTo>
                  <a:pt x="795528" y="72770"/>
                </a:lnTo>
                <a:close/>
              </a:path>
              <a:path w="821055" h="155575">
                <a:moveTo>
                  <a:pt x="805510" y="72770"/>
                </a:moveTo>
                <a:lnTo>
                  <a:pt x="795528" y="72770"/>
                </a:lnTo>
                <a:lnTo>
                  <a:pt x="794385" y="88645"/>
                </a:lnTo>
                <a:lnTo>
                  <a:pt x="804319" y="88645"/>
                </a:lnTo>
                <a:lnTo>
                  <a:pt x="805510" y="72770"/>
                </a:lnTo>
                <a:close/>
              </a:path>
              <a:path w="821055" h="155575">
                <a:moveTo>
                  <a:pt x="779370" y="66810"/>
                </a:moveTo>
                <a:lnTo>
                  <a:pt x="788609" y="80246"/>
                </a:lnTo>
                <a:lnTo>
                  <a:pt x="795528" y="72770"/>
                </a:lnTo>
                <a:lnTo>
                  <a:pt x="805510" y="72770"/>
                </a:lnTo>
                <a:lnTo>
                  <a:pt x="805815" y="68706"/>
                </a:lnTo>
                <a:lnTo>
                  <a:pt x="779370" y="6681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908538" y="2115693"/>
            <a:ext cx="377697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Utilización</a:t>
            </a:r>
            <a:r>
              <a:rPr dirty="0" sz="2000" spc="-6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refino</a:t>
            </a:r>
            <a:r>
              <a:rPr dirty="0" sz="2000" spc="-5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en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España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27106" y="3839413"/>
            <a:ext cx="4654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3%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57323" y="3656838"/>
            <a:ext cx="567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-</a:t>
            </a:r>
            <a:r>
              <a:rPr dirty="0" sz="2400" spc="-10" b="1">
                <a:solidFill>
                  <a:srgbClr val="00809A"/>
                </a:solidFill>
                <a:latin typeface="Arial"/>
                <a:cs typeface="Arial"/>
              </a:rPr>
              <a:t>3%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70491" y="2879216"/>
            <a:ext cx="124396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Destilación</a:t>
            </a:r>
            <a:endParaRPr sz="18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224508" y="2879216"/>
            <a:ext cx="127762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Conversión</a:t>
            </a:r>
            <a:endParaRPr sz="18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9397" y="1339722"/>
            <a:ext cx="1398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9F0E"/>
                </a:solidFill>
                <a:latin typeface="Arial"/>
                <a:cs typeface="Arial"/>
              </a:rPr>
              <a:t>Industri</a:t>
            </a:r>
            <a:r>
              <a:rPr dirty="0" sz="2400" b="1">
                <a:solidFill>
                  <a:srgbClr val="FF9F0E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26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591056"/>
            <a:ext cx="202692" cy="2392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8622" y="1263396"/>
            <a:ext cx="512445" cy="570230"/>
            <a:chOff x="458622" y="1263396"/>
            <a:chExt cx="512445" cy="570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59" y="1267968"/>
              <a:ext cx="106680" cy="106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571" y="1397508"/>
              <a:ext cx="204215" cy="15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622" y="1263396"/>
              <a:ext cx="277571" cy="2880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0247" y="1592580"/>
              <a:ext cx="268605" cy="241300"/>
            </a:xfrm>
            <a:custGeom>
              <a:avLst/>
              <a:gdLst/>
              <a:ahLst/>
              <a:cxnLst/>
              <a:rect l="l" t="t" r="r" b="b"/>
              <a:pathLst>
                <a:path w="268605" h="241300">
                  <a:moveTo>
                    <a:pt x="243852" y="197358"/>
                  </a:moveTo>
                  <a:lnTo>
                    <a:pt x="211759" y="197358"/>
                  </a:lnTo>
                  <a:lnTo>
                    <a:pt x="211759" y="221107"/>
                  </a:lnTo>
                  <a:lnTo>
                    <a:pt x="213361" y="228844"/>
                  </a:lnTo>
                  <a:lnTo>
                    <a:pt x="217550" y="235092"/>
                  </a:lnTo>
                  <a:lnTo>
                    <a:pt x="223722" y="239269"/>
                  </a:lnTo>
                  <a:lnTo>
                    <a:pt x="231267" y="240792"/>
                  </a:lnTo>
                  <a:lnTo>
                    <a:pt x="243852" y="240792"/>
                  </a:lnTo>
                  <a:lnTo>
                    <a:pt x="243852" y="197358"/>
                  </a:lnTo>
                  <a:close/>
                </a:path>
                <a:path w="268605" h="241300">
                  <a:moveTo>
                    <a:pt x="135940" y="0"/>
                  </a:moveTo>
                  <a:lnTo>
                    <a:pt x="134454" y="0"/>
                  </a:lnTo>
                  <a:lnTo>
                    <a:pt x="96932" y="2774"/>
                  </a:lnTo>
                  <a:lnTo>
                    <a:pt x="68749" y="11144"/>
                  </a:lnTo>
                  <a:lnTo>
                    <a:pt x="49756" y="25181"/>
                  </a:lnTo>
                  <a:lnTo>
                    <a:pt x="39801" y="44958"/>
                  </a:lnTo>
                  <a:lnTo>
                    <a:pt x="29514" y="87757"/>
                  </a:lnTo>
                  <a:lnTo>
                    <a:pt x="9207" y="87757"/>
                  </a:lnTo>
                  <a:lnTo>
                    <a:pt x="5689" y="89662"/>
                  </a:lnTo>
                  <a:lnTo>
                    <a:pt x="3209" y="92963"/>
                  </a:lnTo>
                  <a:lnTo>
                    <a:pt x="1358" y="95250"/>
                  </a:lnTo>
                  <a:lnTo>
                    <a:pt x="0" y="98425"/>
                  </a:lnTo>
                  <a:lnTo>
                    <a:pt x="0" y="110109"/>
                  </a:lnTo>
                  <a:lnTo>
                    <a:pt x="6502" y="116459"/>
                  </a:lnTo>
                  <a:lnTo>
                    <a:pt x="23558" y="116459"/>
                  </a:lnTo>
                  <a:lnTo>
                    <a:pt x="23558" y="240537"/>
                  </a:lnTo>
                  <a:lnTo>
                    <a:pt x="35877" y="240537"/>
                  </a:lnTo>
                  <a:lnTo>
                    <a:pt x="43440" y="239019"/>
                  </a:lnTo>
                  <a:lnTo>
                    <a:pt x="49639" y="234870"/>
                  </a:lnTo>
                  <a:lnTo>
                    <a:pt x="53831" y="228697"/>
                  </a:lnTo>
                  <a:lnTo>
                    <a:pt x="55371" y="221107"/>
                  </a:lnTo>
                  <a:lnTo>
                    <a:pt x="55371" y="197358"/>
                  </a:lnTo>
                  <a:lnTo>
                    <a:pt x="243852" y="197358"/>
                  </a:lnTo>
                  <a:lnTo>
                    <a:pt x="243852" y="153162"/>
                  </a:lnTo>
                  <a:lnTo>
                    <a:pt x="56870" y="153162"/>
                  </a:lnTo>
                  <a:lnTo>
                    <a:pt x="49695" y="146176"/>
                  </a:lnTo>
                  <a:lnTo>
                    <a:pt x="49820" y="128524"/>
                  </a:lnTo>
                  <a:lnTo>
                    <a:pt x="56730" y="121538"/>
                  </a:lnTo>
                  <a:lnTo>
                    <a:pt x="243852" y="121538"/>
                  </a:lnTo>
                  <a:lnTo>
                    <a:pt x="243852" y="116712"/>
                  </a:lnTo>
                  <a:lnTo>
                    <a:pt x="261861" y="116712"/>
                  </a:lnTo>
                  <a:lnTo>
                    <a:pt x="268223" y="110236"/>
                  </a:lnTo>
                  <a:lnTo>
                    <a:pt x="268223" y="97282"/>
                  </a:lnTo>
                  <a:lnTo>
                    <a:pt x="267760" y="96520"/>
                  </a:lnTo>
                  <a:lnTo>
                    <a:pt x="133235" y="96520"/>
                  </a:lnTo>
                  <a:lnTo>
                    <a:pt x="114580" y="96303"/>
                  </a:lnTo>
                  <a:lnTo>
                    <a:pt x="96407" y="95646"/>
                  </a:lnTo>
                  <a:lnTo>
                    <a:pt x="78741" y="94537"/>
                  </a:lnTo>
                  <a:lnTo>
                    <a:pt x="61607" y="92963"/>
                  </a:lnTo>
                  <a:lnTo>
                    <a:pt x="61607" y="91948"/>
                  </a:lnTo>
                  <a:lnTo>
                    <a:pt x="68729" y="53990"/>
                  </a:lnTo>
                  <a:lnTo>
                    <a:pt x="105054" y="31162"/>
                  </a:lnTo>
                  <a:lnTo>
                    <a:pt x="139725" y="28194"/>
                  </a:lnTo>
                  <a:lnTo>
                    <a:pt x="222144" y="28194"/>
                  </a:lnTo>
                  <a:lnTo>
                    <a:pt x="220628" y="25181"/>
                  </a:lnTo>
                  <a:lnTo>
                    <a:pt x="201639" y="11144"/>
                  </a:lnTo>
                  <a:lnTo>
                    <a:pt x="173461" y="2774"/>
                  </a:lnTo>
                  <a:lnTo>
                    <a:pt x="135940" y="0"/>
                  </a:lnTo>
                  <a:close/>
                </a:path>
                <a:path w="268605" h="241300">
                  <a:moveTo>
                    <a:pt x="191452" y="121538"/>
                  </a:moveTo>
                  <a:lnTo>
                    <a:pt x="74333" y="121538"/>
                  </a:lnTo>
                  <a:lnTo>
                    <a:pt x="81368" y="128524"/>
                  </a:lnTo>
                  <a:lnTo>
                    <a:pt x="81368" y="146176"/>
                  </a:lnTo>
                  <a:lnTo>
                    <a:pt x="74333" y="153162"/>
                  </a:lnTo>
                  <a:lnTo>
                    <a:pt x="191452" y="153162"/>
                  </a:lnTo>
                  <a:lnTo>
                    <a:pt x="184416" y="146176"/>
                  </a:lnTo>
                  <a:lnTo>
                    <a:pt x="184542" y="128524"/>
                  </a:lnTo>
                  <a:lnTo>
                    <a:pt x="191452" y="121538"/>
                  </a:lnTo>
                  <a:close/>
                </a:path>
                <a:path w="268605" h="241300">
                  <a:moveTo>
                    <a:pt x="243852" y="121538"/>
                  </a:moveTo>
                  <a:lnTo>
                    <a:pt x="209054" y="121538"/>
                  </a:lnTo>
                  <a:lnTo>
                    <a:pt x="216090" y="128524"/>
                  </a:lnTo>
                  <a:lnTo>
                    <a:pt x="216090" y="146176"/>
                  </a:lnTo>
                  <a:lnTo>
                    <a:pt x="208914" y="153162"/>
                  </a:lnTo>
                  <a:lnTo>
                    <a:pt x="243852" y="153162"/>
                  </a:lnTo>
                  <a:lnTo>
                    <a:pt x="243852" y="121538"/>
                  </a:lnTo>
                  <a:close/>
                </a:path>
                <a:path w="268605" h="241300">
                  <a:moveTo>
                    <a:pt x="222144" y="28194"/>
                  </a:moveTo>
                  <a:lnTo>
                    <a:pt x="140944" y="28194"/>
                  </a:lnTo>
                  <a:lnTo>
                    <a:pt x="155856" y="28626"/>
                  </a:lnTo>
                  <a:lnTo>
                    <a:pt x="172988" y="30987"/>
                  </a:lnTo>
                  <a:lnTo>
                    <a:pt x="205282" y="59553"/>
                  </a:lnTo>
                  <a:lnTo>
                    <a:pt x="212712" y="92075"/>
                  </a:lnTo>
                  <a:lnTo>
                    <a:pt x="193650" y="94001"/>
                  </a:lnTo>
                  <a:lnTo>
                    <a:pt x="174040" y="95392"/>
                  </a:lnTo>
                  <a:lnTo>
                    <a:pt x="153897" y="96236"/>
                  </a:lnTo>
                  <a:lnTo>
                    <a:pt x="133235" y="96520"/>
                  </a:lnTo>
                  <a:lnTo>
                    <a:pt x="267760" y="96520"/>
                  </a:lnTo>
                  <a:lnTo>
                    <a:pt x="265518" y="92837"/>
                  </a:lnTo>
                  <a:lnTo>
                    <a:pt x="259689" y="89026"/>
                  </a:lnTo>
                  <a:lnTo>
                    <a:pt x="257657" y="88137"/>
                  </a:lnTo>
                  <a:lnTo>
                    <a:pt x="255358" y="88011"/>
                  </a:lnTo>
                  <a:lnTo>
                    <a:pt x="241147" y="88011"/>
                  </a:lnTo>
                  <a:lnTo>
                    <a:pt x="230581" y="44958"/>
                  </a:lnTo>
                  <a:lnTo>
                    <a:pt x="222144" y="28194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2007108"/>
            <a:ext cx="7835265" cy="5069205"/>
          </a:xfrm>
          <a:custGeom>
            <a:avLst/>
            <a:gdLst/>
            <a:ahLst/>
            <a:cxnLst/>
            <a:rect l="l" t="t" r="r" b="b"/>
            <a:pathLst>
              <a:path w="7835265" h="5069205">
                <a:moveTo>
                  <a:pt x="7834883" y="0"/>
                </a:moveTo>
                <a:lnTo>
                  <a:pt x="0" y="0"/>
                </a:lnTo>
                <a:lnTo>
                  <a:pt x="0" y="5068824"/>
                </a:lnTo>
                <a:lnTo>
                  <a:pt x="7834883" y="5068824"/>
                </a:lnTo>
                <a:lnTo>
                  <a:pt x="7834883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79397" y="1339722"/>
            <a:ext cx="3547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Comercial</a:t>
            </a:r>
            <a:r>
              <a:rPr dirty="0" sz="24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y</a:t>
            </a:r>
            <a:r>
              <a:rPr dirty="0" sz="24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Renovables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721" y="2125215"/>
            <a:ext cx="6185535" cy="251777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Alta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generación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caja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resultado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Recuperación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demanda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Oferta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multienergética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foco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cliente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Repsol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Más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Energías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(fidelización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transversal)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Más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550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puntos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públicos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recarga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Convenios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colaboración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herramientas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digitales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721" y="4891910"/>
            <a:ext cx="6574155" cy="157988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Desarrollo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negocio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de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generación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baja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carbono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Expansión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internacional: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EE.UU.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(40%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Hecate)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Chile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Acuerdos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venta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energía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renovable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largo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plazo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Incorporación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socios: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proyecto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Delta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Valdesolar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66243"/>
            <a:ext cx="3024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Des</a:t>
            </a:r>
            <a:r>
              <a:rPr dirty="0" spc="-100"/>
              <a:t>e</a:t>
            </a:r>
            <a:r>
              <a:rPr dirty="0" spc="-170"/>
              <a:t>mp</a:t>
            </a:r>
            <a:r>
              <a:rPr dirty="0" spc="-130"/>
              <a:t>e</a:t>
            </a:r>
            <a:r>
              <a:rPr dirty="0" spc="-155"/>
              <a:t>ño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10"/>
              <a:t>los</a:t>
            </a:r>
            <a:r>
              <a:rPr dirty="0" spc="-175"/>
              <a:t> </a:t>
            </a:r>
            <a:r>
              <a:rPr dirty="0" spc="-95"/>
              <a:t>negocios</a:t>
            </a:r>
          </a:p>
        </p:txBody>
      </p:sp>
      <p:sp>
        <p:nvSpPr>
          <p:cNvPr id="14" name="object 14"/>
          <p:cNvSpPr/>
          <p:nvPr/>
        </p:nvSpPr>
        <p:spPr>
          <a:xfrm>
            <a:off x="11100816" y="6688835"/>
            <a:ext cx="3543300" cy="0"/>
          </a:xfrm>
          <a:custGeom>
            <a:avLst/>
            <a:gdLst/>
            <a:ahLst/>
            <a:cxnLst/>
            <a:rect l="l" t="t" r="r" b="b"/>
            <a:pathLst>
              <a:path w="3543300" h="0">
                <a:moveTo>
                  <a:pt x="0" y="0"/>
                </a:moveTo>
                <a:lnTo>
                  <a:pt x="3543299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574780" y="5455920"/>
            <a:ext cx="824865" cy="1226820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  <a:spcBef>
                <a:spcPts val="142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3,3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45667" y="5306567"/>
            <a:ext cx="824865" cy="1376045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3,7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77218" y="6766966"/>
            <a:ext cx="4216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49121" y="6766966"/>
            <a:ext cx="4216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43543" y="3659123"/>
            <a:ext cx="3571240" cy="0"/>
          </a:xfrm>
          <a:custGeom>
            <a:avLst/>
            <a:gdLst/>
            <a:ahLst/>
            <a:cxnLst/>
            <a:rect l="l" t="t" r="r" b="b"/>
            <a:pathLst>
              <a:path w="3571240" h="0">
                <a:moveTo>
                  <a:pt x="0" y="0"/>
                </a:moveTo>
                <a:lnTo>
                  <a:pt x="3570731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226422" y="3737609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302995" y="3656076"/>
            <a:ext cx="3571240" cy="0"/>
          </a:xfrm>
          <a:custGeom>
            <a:avLst/>
            <a:gdLst/>
            <a:ahLst/>
            <a:cxnLst/>
            <a:rect l="l" t="t" r="r" b="b"/>
            <a:pathLst>
              <a:path w="3571240" h="0">
                <a:moveTo>
                  <a:pt x="0" y="0"/>
                </a:moveTo>
                <a:lnTo>
                  <a:pt x="3570732" y="0"/>
                </a:lnTo>
              </a:path>
            </a:pathLst>
          </a:custGeom>
          <a:ln w="1270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772003" y="3734180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85858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61603" y="1179398"/>
            <a:ext cx="2975610" cy="546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Ventas</a:t>
            </a:r>
            <a:r>
              <a:rPr dirty="0" sz="20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Marketing</a:t>
            </a:r>
            <a:r>
              <a:rPr dirty="0" sz="2000" spc="-5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propio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Mt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38936" y="1154683"/>
            <a:ext cx="2348230" cy="546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Clientes</a:t>
            </a:r>
            <a:r>
              <a:rPr dirty="0" sz="2000" spc="-5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Retail</a:t>
            </a:r>
            <a:r>
              <a:rPr dirty="0" sz="2000" spc="-6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EyG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Mil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20556" y="2465832"/>
            <a:ext cx="830580" cy="1187450"/>
          </a:xfrm>
          <a:prstGeom prst="rect">
            <a:avLst/>
          </a:prstGeom>
          <a:solidFill>
            <a:srgbClr val="DDDDD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 marR="2540">
              <a:lnSpc>
                <a:spcPct val="100000"/>
              </a:lnSpc>
              <a:spcBef>
                <a:spcPts val="1455"/>
              </a:spcBef>
            </a:pP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06683" y="2337816"/>
            <a:ext cx="830580" cy="1315085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 marR="3810">
              <a:lnSpc>
                <a:spcPct val="100000"/>
              </a:lnSpc>
              <a:spcBef>
                <a:spcPts val="159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80008" y="2506980"/>
            <a:ext cx="830580" cy="1143000"/>
          </a:xfrm>
          <a:prstGeom prst="rect">
            <a:avLst/>
          </a:prstGeom>
          <a:solidFill>
            <a:srgbClr val="DDDDDD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1,1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566136" y="2298192"/>
            <a:ext cx="830580" cy="1351915"/>
          </a:xfrm>
          <a:prstGeom prst="rect">
            <a:avLst/>
          </a:prstGeom>
          <a:solidFill>
            <a:srgbClr val="00809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29083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1,3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661641" y="1912061"/>
            <a:ext cx="8147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+15%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32669" y="2312543"/>
            <a:ext cx="740410" cy="173990"/>
          </a:xfrm>
          <a:custGeom>
            <a:avLst/>
            <a:gdLst/>
            <a:ahLst/>
            <a:cxnLst/>
            <a:rect l="l" t="t" r="r" b="b"/>
            <a:pathLst>
              <a:path w="740409" h="173989">
                <a:moveTo>
                  <a:pt x="696323" y="61437"/>
                </a:moveTo>
                <a:lnTo>
                  <a:pt x="0" y="148462"/>
                </a:lnTo>
                <a:lnTo>
                  <a:pt x="3048" y="173736"/>
                </a:lnTo>
                <a:lnTo>
                  <a:pt x="699558" y="86580"/>
                </a:lnTo>
                <a:lnTo>
                  <a:pt x="708016" y="72824"/>
                </a:lnTo>
                <a:lnTo>
                  <a:pt x="696323" y="61437"/>
                </a:lnTo>
                <a:close/>
              </a:path>
              <a:path w="740409" h="173989">
                <a:moveTo>
                  <a:pt x="729449" y="58166"/>
                </a:moveTo>
                <a:lnTo>
                  <a:pt x="722502" y="58166"/>
                </a:lnTo>
                <a:lnTo>
                  <a:pt x="725677" y="83312"/>
                </a:lnTo>
                <a:lnTo>
                  <a:pt x="699558" y="86580"/>
                </a:lnTo>
                <a:lnTo>
                  <a:pt x="667130" y="139319"/>
                </a:lnTo>
                <a:lnTo>
                  <a:pt x="669035" y="147193"/>
                </a:lnTo>
                <a:lnTo>
                  <a:pt x="680974" y="154559"/>
                </a:lnTo>
                <a:lnTo>
                  <a:pt x="688721" y="152654"/>
                </a:lnTo>
                <a:lnTo>
                  <a:pt x="740282" y="68707"/>
                </a:lnTo>
                <a:lnTo>
                  <a:pt x="729449" y="58166"/>
                </a:lnTo>
                <a:close/>
              </a:path>
              <a:path w="740409" h="173989">
                <a:moveTo>
                  <a:pt x="708016" y="72824"/>
                </a:moveTo>
                <a:lnTo>
                  <a:pt x="699558" y="86580"/>
                </a:lnTo>
                <a:lnTo>
                  <a:pt x="725677" y="83312"/>
                </a:lnTo>
                <a:lnTo>
                  <a:pt x="725245" y="79883"/>
                </a:lnTo>
                <a:lnTo>
                  <a:pt x="715263" y="79883"/>
                </a:lnTo>
                <a:lnTo>
                  <a:pt x="708016" y="72824"/>
                </a:lnTo>
                <a:close/>
              </a:path>
              <a:path w="740409" h="173989">
                <a:moveTo>
                  <a:pt x="713358" y="64135"/>
                </a:moveTo>
                <a:lnTo>
                  <a:pt x="708016" y="72824"/>
                </a:lnTo>
                <a:lnTo>
                  <a:pt x="715263" y="79883"/>
                </a:lnTo>
                <a:lnTo>
                  <a:pt x="713358" y="64135"/>
                </a:lnTo>
                <a:close/>
              </a:path>
              <a:path w="740409" h="173989">
                <a:moveTo>
                  <a:pt x="723256" y="64135"/>
                </a:moveTo>
                <a:lnTo>
                  <a:pt x="713358" y="64135"/>
                </a:lnTo>
                <a:lnTo>
                  <a:pt x="715263" y="79883"/>
                </a:lnTo>
                <a:lnTo>
                  <a:pt x="725245" y="79883"/>
                </a:lnTo>
                <a:lnTo>
                  <a:pt x="723256" y="64135"/>
                </a:lnTo>
                <a:close/>
              </a:path>
              <a:path w="740409" h="173989">
                <a:moveTo>
                  <a:pt x="722502" y="58166"/>
                </a:moveTo>
                <a:lnTo>
                  <a:pt x="696323" y="61437"/>
                </a:lnTo>
                <a:lnTo>
                  <a:pt x="708016" y="72824"/>
                </a:lnTo>
                <a:lnTo>
                  <a:pt x="713358" y="64135"/>
                </a:lnTo>
                <a:lnTo>
                  <a:pt x="723256" y="64135"/>
                </a:lnTo>
                <a:lnTo>
                  <a:pt x="722502" y="58166"/>
                </a:lnTo>
                <a:close/>
              </a:path>
              <a:path w="740409" h="173989">
                <a:moveTo>
                  <a:pt x="669671" y="0"/>
                </a:moveTo>
                <a:lnTo>
                  <a:pt x="661670" y="127"/>
                </a:lnTo>
                <a:lnTo>
                  <a:pt x="651890" y="10160"/>
                </a:lnTo>
                <a:lnTo>
                  <a:pt x="651890" y="18287"/>
                </a:lnTo>
                <a:lnTo>
                  <a:pt x="656971" y="23113"/>
                </a:lnTo>
                <a:lnTo>
                  <a:pt x="696323" y="61437"/>
                </a:lnTo>
                <a:lnTo>
                  <a:pt x="722502" y="58166"/>
                </a:lnTo>
                <a:lnTo>
                  <a:pt x="729449" y="58166"/>
                </a:lnTo>
                <a:lnTo>
                  <a:pt x="669671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36953" y="2291207"/>
            <a:ext cx="713740" cy="210820"/>
          </a:xfrm>
          <a:custGeom>
            <a:avLst/>
            <a:gdLst/>
            <a:ahLst/>
            <a:cxnLst/>
            <a:rect l="l" t="t" r="r" b="b"/>
            <a:pathLst>
              <a:path w="713740" h="210819">
                <a:moveTo>
                  <a:pt x="669211" y="59513"/>
                </a:moveTo>
                <a:lnTo>
                  <a:pt x="0" y="185801"/>
                </a:lnTo>
                <a:lnTo>
                  <a:pt x="4825" y="210820"/>
                </a:lnTo>
                <a:lnTo>
                  <a:pt x="674027" y="84511"/>
                </a:lnTo>
                <a:lnTo>
                  <a:pt x="681646" y="70205"/>
                </a:lnTo>
                <a:lnTo>
                  <a:pt x="669211" y="59513"/>
                </a:lnTo>
                <a:close/>
              </a:path>
              <a:path w="713740" h="210819">
                <a:moveTo>
                  <a:pt x="702503" y="54610"/>
                </a:moveTo>
                <a:lnTo>
                  <a:pt x="695198" y="54610"/>
                </a:lnTo>
                <a:lnTo>
                  <a:pt x="699896" y="79629"/>
                </a:lnTo>
                <a:lnTo>
                  <a:pt x="674027" y="84511"/>
                </a:lnTo>
                <a:lnTo>
                  <a:pt x="644905" y="139192"/>
                </a:lnTo>
                <a:lnTo>
                  <a:pt x="647318" y="146939"/>
                </a:lnTo>
                <a:lnTo>
                  <a:pt x="659637" y="153416"/>
                </a:lnTo>
                <a:lnTo>
                  <a:pt x="667384" y="151130"/>
                </a:lnTo>
                <a:lnTo>
                  <a:pt x="713612" y="64135"/>
                </a:lnTo>
                <a:lnTo>
                  <a:pt x="702503" y="54610"/>
                </a:lnTo>
                <a:close/>
              </a:path>
              <a:path w="713740" h="210819">
                <a:moveTo>
                  <a:pt x="681646" y="70205"/>
                </a:moveTo>
                <a:lnTo>
                  <a:pt x="674027" y="84511"/>
                </a:lnTo>
                <a:lnTo>
                  <a:pt x="699896" y="79629"/>
                </a:lnTo>
                <a:lnTo>
                  <a:pt x="699372" y="76835"/>
                </a:lnTo>
                <a:lnTo>
                  <a:pt x="689355" y="76835"/>
                </a:lnTo>
                <a:lnTo>
                  <a:pt x="681646" y="70205"/>
                </a:lnTo>
                <a:close/>
              </a:path>
              <a:path w="713740" h="210819">
                <a:moveTo>
                  <a:pt x="686434" y="61214"/>
                </a:moveTo>
                <a:lnTo>
                  <a:pt x="681646" y="70205"/>
                </a:lnTo>
                <a:lnTo>
                  <a:pt x="689355" y="76835"/>
                </a:lnTo>
                <a:lnTo>
                  <a:pt x="686434" y="61214"/>
                </a:lnTo>
                <a:close/>
              </a:path>
              <a:path w="713740" h="210819">
                <a:moveTo>
                  <a:pt x="696438" y="61214"/>
                </a:moveTo>
                <a:lnTo>
                  <a:pt x="686434" y="61214"/>
                </a:lnTo>
                <a:lnTo>
                  <a:pt x="689355" y="76835"/>
                </a:lnTo>
                <a:lnTo>
                  <a:pt x="699372" y="76835"/>
                </a:lnTo>
                <a:lnTo>
                  <a:pt x="696438" y="61214"/>
                </a:lnTo>
                <a:close/>
              </a:path>
              <a:path w="713740" h="210819">
                <a:moveTo>
                  <a:pt x="695198" y="54610"/>
                </a:moveTo>
                <a:lnTo>
                  <a:pt x="669211" y="59513"/>
                </a:lnTo>
                <a:lnTo>
                  <a:pt x="681646" y="70205"/>
                </a:lnTo>
                <a:lnTo>
                  <a:pt x="686434" y="61214"/>
                </a:lnTo>
                <a:lnTo>
                  <a:pt x="696438" y="61214"/>
                </a:lnTo>
                <a:lnTo>
                  <a:pt x="695198" y="54610"/>
                </a:lnTo>
                <a:close/>
              </a:path>
              <a:path w="713740" h="210819">
                <a:moveTo>
                  <a:pt x="638809" y="0"/>
                </a:moveTo>
                <a:lnTo>
                  <a:pt x="630808" y="635"/>
                </a:lnTo>
                <a:lnTo>
                  <a:pt x="626236" y="5842"/>
                </a:lnTo>
                <a:lnTo>
                  <a:pt x="621664" y="11176"/>
                </a:lnTo>
                <a:lnTo>
                  <a:pt x="622300" y="19177"/>
                </a:lnTo>
                <a:lnTo>
                  <a:pt x="669211" y="59513"/>
                </a:lnTo>
                <a:lnTo>
                  <a:pt x="695198" y="54610"/>
                </a:lnTo>
                <a:lnTo>
                  <a:pt x="702503" y="54610"/>
                </a:lnTo>
                <a:lnTo>
                  <a:pt x="638809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913746" y="1913890"/>
            <a:ext cx="796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+</a:t>
            </a:r>
            <a:r>
              <a:rPr dirty="0" sz="2400" spc="-140" b="1">
                <a:solidFill>
                  <a:srgbClr val="00809A"/>
                </a:solidFill>
                <a:latin typeface="Arial"/>
                <a:cs typeface="Arial"/>
              </a:rPr>
              <a:t>1</a:t>
            </a: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1%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491466" y="5273675"/>
            <a:ext cx="740410" cy="173990"/>
          </a:xfrm>
          <a:custGeom>
            <a:avLst/>
            <a:gdLst/>
            <a:ahLst/>
            <a:cxnLst/>
            <a:rect l="l" t="t" r="r" b="b"/>
            <a:pathLst>
              <a:path w="740409" h="173989">
                <a:moveTo>
                  <a:pt x="696323" y="61437"/>
                </a:moveTo>
                <a:lnTo>
                  <a:pt x="0" y="148462"/>
                </a:lnTo>
                <a:lnTo>
                  <a:pt x="3048" y="173736"/>
                </a:lnTo>
                <a:lnTo>
                  <a:pt x="699558" y="86580"/>
                </a:lnTo>
                <a:lnTo>
                  <a:pt x="708016" y="72824"/>
                </a:lnTo>
                <a:lnTo>
                  <a:pt x="696323" y="61437"/>
                </a:lnTo>
                <a:close/>
              </a:path>
              <a:path w="740409" h="173989">
                <a:moveTo>
                  <a:pt x="729449" y="58165"/>
                </a:moveTo>
                <a:lnTo>
                  <a:pt x="722502" y="58165"/>
                </a:lnTo>
                <a:lnTo>
                  <a:pt x="725677" y="83312"/>
                </a:lnTo>
                <a:lnTo>
                  <a:pt x="699558" y="86580"/>
                </a:lnTo>
                <a:lnTo>
                  <a:pt x="667130" y="139319"/>
                </a:lnTo>
                <a:lnTo>
                  <a:pt x="669035" y="147193"/>
                </a:lnTo>
                <a:lnTo>
                  <a:pt x="680974" y="154558"/>
                </a:lnTo>
                <a:lnTo>
                  <a:pt x="688720" y="152653"/>
                </a:lnTo>
                <a:lnTo>
                  <a:pt x="740282" y="68706"/>
                </a:lnTo>
                <a:lnTo>
                  <a:pt x="729449" y="58165"/>
                </a:lnTo>
                <a:close/>
              </a:path>
              <a:path w="740409" h="173989">
                <a:moveTo>
                  <a:pt x="708016" y="72824"/>
                </a:moveTo>
                <a:lnTo>
                  <a:pt x="699558" y="86580"/>
                </a:lnTo>
                <a:lnTo>
                  <a:pt x="725677" y="83312"/>
                </a:lnTo>
                <a:lnTo>
                  <a:pt x="725245" y="79882"/>
                </a:lnTo>
                <a:lnTo>
                  <a:pt x="715264" y="79882"/>
                </a:lnTo>
                <a:lnTo>
                  <a:pt x="708016" y="72824"/>
                </a:lnTo>
                <a:close/>
              </a:path>
              <a:path w="740409" h="173989">
                <a:moveTo>
                  <a:pt x="713358" y="64134"/>
                </a:moveTo>
                <a:lnTo>
                  <a:pt x="708016" y="72824"/>
                </a:lnTo>
                <a:lnTo>
                  <a:pt x="715264" y="79882"/>
                </a:lnTo>
                <a:lnTo>
                  <a:pt x="713358" y="64134"/>
                </a:lnTo>
                <a:close/>
              </a:path>
              <a:path w="740409" h="173989">
                <a:moveTo>
                  <a:pt x="723256" y="64134"/>
                </a:moveTo>
                <a:lnTo>
                  <a:pt x="713358" y="64134"/>
                </a:lnTo>
                <a:lnTo>
                  <a:pt x="715264" y="79882"/>
                </a:lnTo>
                <a:lnTo>
                  <a:pt x="725245" y="79882"/>
                </a:lnTo>
                <a:lnTo>
                  <a:pt x="723256" y="64134"/>
                </a:lnTo>
                <a:close/>
              </a:path>
              <a:path w="740409" h="173989">
                <a:moveTo>
                  <a:pt x="722502" y="58165"/>
                </a:moveTo>
                <a:lnTo>
                  <a:pt x="696323" y="61437"/>
                </a:lnTo>
                <a:lnTo>
                  <a:pt x="708016" y="72824"/>
                </a:lnTo>
                <a:lnTo>
                  <a:pt x="713358" y="64134"/>
                </a:lnTo>
                <a:lnTo>
                  <a:pt x="723256" y="64134"/>
                </a:lnTo>
                <a:lnTo>
                  <a:pt x="722502" y="58165"/>
                </a:lnTo>
                <a:close/>
              </a:path>
              <a:path w="740409" h="173989">
                <a:moveTo>
                  <a:pt x="669670" y="0"/>
                </a:moveTo>
                <a:lnTo>
                  <a:pt x="661670" y="126"/>
                </a:lnTo>
                <a:lnTo>
                  <a:pt x="651891" y="10159"/>
                </a:lnTo>
                <a:lnTo>
                  <a:pt x="651891" y="18287"/>
                </a:lnTo>
                <a:lnTo>
                  <a:pt x="656970" y="23113"/>
                </a:lnTo>
                <a:lnTo>
                  <a:pt x="696323" y="61437"/>
                </a:lnTo>
                <a:lnTo>
                  <a:pt x="722502" y="58165"/>
                </a:lnTo>
                <a:lnTo>
                  <a:pt x="729449" y="58165"/>
                </a:lnTo>
                <a:lnTo>
                  <a:pt x="669670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719307" y="3737609"/>
            <a:ext cx="4206240" cy="154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4800">
              <a:lnSpc>
                <a:spcPct val="100000"/>
              </a:lnSpc>
              <a:spcBef>
                <a:spcPts val="105"/>
              </a:spcBef>
              <a:tabLst>
                <a:tab pos="3279775" algn="l"/>
              </a:tabLst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	</a:t>
            </a:r>
            <a:r>
              <a:rPr dirty="0" baseline="1984" sz="2100" spc="-7">
                <a:solidFill>
                  <a:srgbClr val="585858"/>
                </a:solidFill>
                <a:latin typeface="Arial MT"/>
                <a:cs typeface="Arial MT"/>
              </a:rPr>
              <a:t>2020</a:t>
            </a:r>
            <a:endParaRPr baseline="1984"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Capacidad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generación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eléctrica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GW</a:t>
            </a:r>
            <a:endParaRPr sz="1400">
              <a:latin typeface="Arial MT"/>
              <a:cs typeface="Arial MT"/>
            </a:endParaRPr>
          </a:p>
          <a:p>
            <a:pPr algn="ctr" marL="24130">
              <a:lnSpc>
                <a:spcPct val="100000"/>
              </a:lnSpc>
              <a:spcBef>
                <a:spcPts val="1005"/>
              </a:spcBef>
            </a:pP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+14%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5A5A5A"/>
                </a:solidFill>
                <a:latin typeface="Arial"/>
                <a:cs typeface="Arial"/>
              </a:rPr>
              <a:t>27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785847" y="6563867"/>
              <a:ext cx="1652270" cy="711835"/>
            </a:xfrm>
            <a:custGeom>
              <a:avLst/>
              <a:gdLst/>
              <a:ahLst/>
              <a:cxnLst/>
              <a:rect l="l" t="t" r="r" b="b"/>
              <a:pathLst>
                <a:path w="1652269" h="711834">
                  <a:moveTo>
                    <a:pt x="1652015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2015" y="711708"/>
                  </a:lnTo>
                  <a:lnTo>
                    <a:pt x="1652015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31767" y="6563867"/>
              <a:ext cx="916305" cy="711835"/>
            </a:xfrm>
            <a:custGeom>
              <a:avLst/>
              <a:gdLst/>
              <a:ahLst/>
              <a:cxnLst/>
              <a:rect l="l" t="t" r="r" b="b"/>
              <a:pathLst>
                <a:path w="916305" h="711834">
                  <a:moveTo>
                    <a:pt x="915923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915923" y="711708"/>
                  </a:lnTo>
                  <a:lnTo>
                    <a:pt x="91592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785975" cy="711835"/>
            </a:xfrm>
            <a:custGeom>
              <a:avLst/>
              <a:gdLst/>
              <a:ahLst/>
              <a:cxnLst/>
              <a:rect l="l" t="t" r="r" b="b"/>
              <a:pathLst>
                <a:path w="14785975" h="711834">
                  <a:moveTo>
                    <a:pt x="14785848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785848" y="0"/>
                  </a:lnTo>
                  <a:lnTo>
                    <a:pt x="14785848" y="711707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75219" y="2170176"/>
            <a:ext cx="879475" cy="2066925"/>
          </a:xfrm>
          <a:custGeom>
            <a:avLst/>
            <a:gdLst/>
            <a:ahLst/>
            <a:cxnLst/>
            <a:rect l="l" t="t" r="r" b="b"/>
            <a:pathLst>
              <a:path w="879475" h="2066925">
                <a:moveTo>
                  <a:pt x="879348" y="0"/>
                </a:moveTo>
                <a:lnTo>
                  <a:pt x="0" y="0"/>
                </a:lnTo>
                <a:lnTo>
                  <a:pt x="0" y="2066544"/>
                </a:lnTo>
                <a:lnTo>
                  <a:pt x="879348" y="2066544"/>
                </a:lnTo>
                <a:lnTo>
                  <a:pt x="879348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53471" y="3035808"/>
            <a:ext cx="879475" cy="795655"/>
          </a:xfrm>
          <a:custGeom>
            <a:avLst/>
            <a:gdLst/>
            <a:ahLst/>
            <a:cxnLst/>
            <a:rect l="l" t="t" r="r" b="b"/>
            <a:pathLst>
              <a:path w="879475" h="795654">
                <a:moveTo>
                  <a:pt x="879348" y="0"/>
                </a:moveTo>
                <a:lnTo>
                  <a:pt x="0" y="0"/>
                </a:lnTo>
                <a:lnTo>
                  <a:pt x="0" y="795527"/>
                </a:lnTo>
                <a:lnTo>
                  <a:pt x="879348" y="795527"/>
                </a:lnTo>
                <a:lnTo>
                  <a:pt x="87934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41835" y="2377440"/>
            <a:ext cx="879475" cy="658495"/>
          </a:xfrm>
          <a:custGeom>
            <a:avLst/>
            <a:gdLst/>
            <a:ahLst/>
            <a:cxnLst/>
            <a:rect l="l" t="t" r="r" b="b"/>
            <a:pathLst>
              <a:path w="879475" h="658494">
                <a:moveTo>
                  <a:pt x="879348" y="0"/>
                </a:moveTo>
                <a:lnTo>
                  <a:pt x="0" y="0"/>
                </a:lnTo>
                <a:lnTo>
                  <a:pt x="0" y="658367"/>
                </a:lnTo>
                <a:lnTo>
                  <a:pt x="879348" y="658367"/>
                </a:lnTo>
                <a:lnTo>
                  <a:pt x="87934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214361" y="2467102"/>
          <a:ext cx="8340090" cy="1776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4490"/>
                <a:gridCol w="484504"/>
                <a:gridCol w="879475"/>
                <a:gridCol w="254634"/>
              </a:tblGrid>
              <a:tr h="1763268">
                <a:tc>
                  <a:txBody>
                    <a:bodyPr/>
                    <a:lstStyle/>
                    <a:p>
                      <a:pPr algn="r" marR="16725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800" spc="-5" b="1">
                          <a:solidFill>
                            <a:srgbClr val="5A5A5A"/>
                          </a:solidFill>
                          <a:latin typeface="Arial"/>
                          <a:cs typeface="Arial"/>
                        </a:rPr>
                        <a:t>2,2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36575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1899920" algn="l"/>
                        </a:tabLst>
                      </a:pPr>
                      <a:r>
                        <a:rPr dirty="0" baseline="-37037" sz="2700" spc="-7" b="1">
                          <a:solidFill>
                            <a:srgbClr val="5A5A5A"/>
                          </a:solidFill>
                          <a:latin typeface="Arial"/>
                          <a:cs typeface="Arial"/>
                        </a:rPr>
                        <a:t>6,8	</a:t>
                      </a:r>
                      <a:r>
                        <a:rPr dirty="0" sz="1800" b="1">
                          <a:solidFill>
                            <a:srgbClr val="5A5A5A"/>
                          </a:solidFill>
                          <a:latin typeface="Arial"/>
                          <a:cs typeface="Arial"/>
                        </a:rPr>
                        <a:t>5,5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 marL="2063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800" spc="-5" b="1">
                          <a:solidFill>
                            <a:srgbClr val="5A5A5A"/>
                          </a:solidFill>
                          <a:latin typeface="Arial"/>
                          <a:cs typeface="Arial"/>
                        </a:rPr>
                        <a:t>2,6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5A5A5A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5,8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00809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8863583" y="2170176"/>
            <a:ext cx="879475" cy="1661160"/>
          </a:xfrm>
          <a:custGeom>
            <a:avLst/>
            <a:gdLst/>
            <a:ahLst/>
            <a:cxnLst/>
            <a:rect l="l" t="t" r="r" b="b"/>
            <a:pathLst>
              <a:path w="879475" h="1661160">
                <a:moveTo>
                  <a:pt x="879348" y="0"/>
                </a:moveTo>
                <a:lnTo>
                  <a:pt x="0" y="0"/>
                </a:lnTo>
                <a:lnTo>
                  <a:pt x="0" y="1661160"/>
                </a:lnTo>
                <a:lnTo>
                  <a:pt x="879348" y="1661160"/>
                </a:lnTo>
                <a:lnTo>
                  <a:pt x="87934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31723" y="2377440"/>
            <a:ext cx="878205" cy="104139"/>
          </a:xfrm>
          <a:custGeom>
            <a:avLst/>
            <a:gdLst/>
            <a:ahLst/>
            <a:cxnLst/>
            <a:rect l="l" t="t" r="r" b="b"/>
            <a:pathLst>
              <a:path w="878205" h="104139">
                <a:moveTo>
                  <a:pt x="877824" y="0"/>
                </a:moveTo>
                <a:lnTo>
                  <a:pt x="0" y="0"/>
                </a:lnTo>
                <a:lnTo>
                  <a:pt x="0" y="103632"/>
                </a:lnTo>
                <a:lnTo>
                  <a:pt x="877824" y="103632"/>
                </a:lnTo>
                <a:lnTo>
                  <a:pt x="87782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540488" y="2005076"/>
            <a:ext cx="1154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  <a:tab pos="823594" algn="l"/>
              </a:tabLst>
            </a:pPr>
            <a:r>
              <a:rPr dirty="0" u="dash" sz="1800" b="1">
                <a:solidFill>
                  <a:srgbClr val="5A5A5A"/>
                </a:solidFill>
                <a:uFill>
                  <a:solidFill>
                    <a:srgbClr val="5A5A5A"/>
                  </a:solidFill>
                </a:uFill>
                <a:latin typeface="Arial"/>
                <a:cs typeface="Arial"/>
              </a:rPr>
              <a:t> </a:t>
            </a:r>
            <a:r>
              <a:rPr dirty="0" u="dash" sz="1800" b="1">
                <a:solidFill>
                  <a:srgbClr val="5A5A5A"/>
                </a:solidFill>
                <a:uFill>
                  <a:solidFill>
                    <a:srgbClr val="5A5A5A"/>
                  </a:solidFill>
                </a:uFill>
                <a:latin typeface="Arial"/>
                <a:cs typeface="Arial"/>
              </a:rPr>
              <a:t>	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	0,3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81313" y="888619"/>
            <a:ext cx="466915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60245" marR="5080" indent="-194818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Variación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la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deuda</a:t>
            </a:r>
            <a:r>
              <a:rPr dirty="0" sz="20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neta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(con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leases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) </a:t>
            </a:r>
            <a:r>
              <a:rPr dirty="0" sz="2000" spc="-5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Mil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445">
                <a:solidFill>
                  <a:srgbClr val="5A5A5A"/>
                </a:solidFill>
                <a:latin typeface="Arial MT"/>
                <a:cs typeface="Arial MT"/>
              </a:rPr>
              <a:t>M€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0" y="1469136"/>
            <a:ext cx="5078095" cy="2161540"/>
          </a:xfrm>
          <a:prstGeom prst="rect">
            <a:avLst/>
          </a:prstGeom>
          <a:solidFill>
            <a:srgbClr val="FD8100"/>
          </a:solidFill>
        </p:spPr>
        <p:txBody>
          <a:bodyPr wrap="square" lIns="0" tIns="68580" rIns="0" bIns="0" rtlCol="0" vert="horz">
            <a:spAutoFit/>
          </a:bodyPr>
          <a:lstStyle/>
          <a:p>
            <a:pPr algn="ctr" marR="50800">
              <a:lnSpc>
                <a:spcPct val="100000"/>
              </a:lnSpc>
              <a:spcBef>
                <a:spcPts val="540"/>
              </a:spcBef>
            </a:pPr>
            <a:r>
              <a:rPr dirty="0" sz="7000" b="1">
                <a:solidFill>
                  <a:srgbClr val="FFFFFF"/>
                </a:solidFill>
                <a:latin typeface="Arial"/>
                <a:cs typeface="Arial"/>
              </a:rPr>
              <a:t>7,1%</a:t>
            </a:r>
            <a:endParaRPr sz="7000">
              <a:latin typeface="Arial"/>
              <a:cs typeface="Arial"/>
            </a:endParaRPr>
          </a:p>
          <a:p>
            <a:pPr algn="ctr" marL="1334770" marR="1326515">
              <a:lnSpc>
                <a:spcPct val="100000"/>
              </a:lnSpc>
              <a:spcBef>
                <a:spcPts val="62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Rentabilidad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por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dividendo</a:t>
            </a:r>
            <a:r>
              <a:rPr dirty="0" sz="2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pagado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0" y="3630167"/>
            <a:ext cx="5078095" cy="2155190"/>
          </a:xfrm>
          <a:prstGeom prst="rect">
            <a:avLst/>
          </a:prstGeom>
          <a:solidFill>
            <a:srgbClr val="FF9E0E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Times New Roman"/>
              <a:cs typeface="Times New Roman"/>
            </a:endParaRPr>
          </a:p>
          <a:p>
            <a:pPr algn="ctr" marL="64769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Dividendo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0,588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€/acción</a:t>
            </a:r>
            <a:endParaRPr sz="2800">
              <a:latin typeface="Arial"/>
              <a:cs typeface="Arial"/>
            </a:endParaRPr>
          </a:p>
          <a:p>
            <a:pPr algn="ctr" marL="67310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Enero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2022: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0,3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€/acción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26552" y="5500116"/>
            <a:ext cx="6533515" cy="361315"/>
          </a:xfrm>
          <a:prstGeom prst="rect">
            <a:avLst/>
          </a:prstGeom>
          <a:ln w="12700">
            <a:solidFill>
              <a:srgbClr val="00809A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352425">
              <a:lnSpc>
                <a:spcPct val="100000"/>
              </a:lnSpc>
              <a:spcBef>
                <a:spcPts val="450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Liquidez:</a:t>
            </a:r>
            <a:r>
              <a:rPr dirty="0" sz="1600" spc="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~10.600</a:t>
            </a:r>
            <a:r>
              <a:rPr dirty="0" sz="1600" spc="1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millones</a:t>
            </a:r>
            <a:r>
              <a:rPr dirty="0" sz="1600" spc="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€</a:t>
            </a:r>
            <a:r>
              <a:rPr dirty="0" sz="1600" spc="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x</a:t>
            </a:r>
            <a:r>
              <a:rPr dirty="0" sz="1600" spc="20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2,95</a:t>
            </a:r>
            <a:r>
              <a:rPr dirty="0" sz="1600" spc="15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vencimientos</a:t>
            </a:r>
            <a:r>
              <a:rPr dirty="0" sz="1600" spc="-15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a</a:t>
            </a:r>
            <a:r>
              <a:rPr dirty="0" sz="1600" spc="20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corto</a:t>
            </a:r>
            <a:r>
              <a:rPr dirty="0" sz="1600" spc="10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0809A"/>
                </a:solidFill>
                <a:latin typeface="Arial MT"/>
                <a:cs typeface="Arial MT"/>
              </a:rPr>
              <a:t>plazo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48168" y="4306265"/>
            <a:ext cx="94488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Deuda</a:t>
            </a:r>
            <a:r>
              <a:rPr dirty="0" sz="1400" spc="-8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neta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 31 de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diciembre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42217" y="4306265"/>
            <a:ext cx="904875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D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v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ide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n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dos 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pagados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 y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otros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37117" y="4306265"/>
            <a:ext cx="757555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Flujo de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caja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operati</a:t>
            </a:r>
            <a:r>
              <a:rPr dirty="0" sz="1400" spc="-15">
                <a:solidFill>
                  <a:srgbClr val="5A5A5A"/>
                </a:solidFill>
                <a:latin typeface="Arial MT"/>
                <a:cs typeface="Arial MT"/>
              </a:rPr>
              <a:t>v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26167" y="4306265"/>
            <a:ext cx="936625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Inversiones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netas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6552" y="5937504"/>
            <a:ext cx="6533515" cy="363220"/>
          </a:xfrm>
          <a:prstGeom prst="rect">
            <a:avLst/>
          </a:prstGeom>
          <a:ln w="12700">
            <a:solidFill>
              <a:srgbClr val="00809A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algn="ctr" marR="220345">
              <a:lnSpc>
                <a:spcPct val="100000"/>
              </a:lnSpc>
              <a:spcBef>
                <a:spcPts val="420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Mantenimiento</a:t>
            </a:r>
            <a:r>
              <a:rPr dirty="0" sz="1600" spc="5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del</a:t>
            </a:r>
            <a:r>
              <a:rPr dirty="0" sz="1600" spc="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nivel</a:t>
            </a:r>
            <a:r>
              <a:rPr dirty="0" sz="1600" spc="5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de</a:t>
            </a:r>
            <a:r>
              <a:rPr dirty="0" sz="1600" spc="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rating</a:t>
            </a:r>
            <a:r>
              <a:rPr dirty="0" sz="1600" spc="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crediticio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1065" y="4306265"/>
            <a:ext cx="94488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Deuda</a:t>
            </a:r>
            <a:r>
              <a:rPr dirty="0" sz="1400" spc="-8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neta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 31 de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diciembre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145515" y="4306265"/>
            <a:ext cx="689610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H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í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bri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d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os</a:t>
            </a:r>
            <a:endParaRPr sz="1400">
              <a:latin typeface="Arial MT"/>
              <a:cs typeface="Arial MT"/>
            </a:endParaRPr>
          </a:p>
          <a:p>
            <a:pPr marL="11176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(neto)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86571" y="2159508"/>
            <a:ext cx="462280" cy="0"/>
          </a:xfrm>
          <a:custGeom>
            <a:avLst/>
            <a:gdLst/>
            <a:ahLst/>
            <a:cxnLst/>
            <a:rect l="l" t="t" r="r" b="b"/>
            <a:pathLst>
              <a:path w="462279" h="0">
                <a:moveTo>
                  <a:pt x="0" y="0"/>
                </a:moveTo>
                <a:lnTo>
                  <a:pt x="462025" y="0"/>
                </a:lnTo>
              </a:path>
            </a:pathLst>
          </a:custGeom>
          <a:ln w="12700">
            <a:solidFill>
              <a:srgbClr val="5A5A5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767316" y="3832860"/>
            <a:ext cx="462280" cy="0"/>
          </a:xfrm>
          <a:custGeom>
            <a:avLst/>
            <a:gdLst/>
            <a:ahLst/>
            <a:cxnLst/>
            <a:rect l="l" t="t" r="r" b="b"/>
            <a:pathLst>
              <a:path w="462279" h="0">
                <a:moveTo>
                  <a:pt x="0" y="0"/>
                </a:moveTo>
                <a:lnTo>
                  <a:pt x="462025" y="0"/>
                </a:lnTo>
              </a:path>
            </a:pathLst>
          </a:custGeom>
          <a:ln w="12700">
            <a:solidFill>
              <a:srgbClr val="5A5A5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49583" y="3044952"/>
            <a:ext cx="462280" cy="0"/>
          </a:xfrm>
          <a:custGeom>
            <a:avLst/>
            <a:gdLst/>
            <a:ahLst/>
            <a:cxnLst/>
            <a:rect l="l" t="t" r="r" b="b"/>
            <a:pathLst>
              <a:path w="462279" h="0">
                <a:moveTo>
                  <a:pt x="0" y="0"/>
                </a:moveTo>
                <a:lnTo>
                  <a:pt x="462025" y="0"/>
                </a:lnTo>
              </a:path>
            </a:pathLst>
          </a:custGeom>
          <a:ln w="12700">
            <a:solidFill>
              <a:srgbClr val="5A5A5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98779" y="6691680"/>
            <a:ext cx="1431734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Atractiva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remuneración</a:t>
            </a:r>
            <a:r>
              <a:rPr dirty="0" sz="2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accionista,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sustentada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por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sólida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posición</a:t>
            </a:r>
            <a:r>
              <a:rPr dirty="0" sz="2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financiera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liquidez</a:t>
            </a:r>
            <a:r>
              <a:rPr dirty="0" sz="24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holgada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300" y="166243"/>
            <a:ext cx="421703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00" b="1">
                <a:solidFill>
                  <a:srgbClr val="00809A"/>
                </a:solidFill>
                <a:latin typeface="Trebuchet MS"/>
                <a:cs typeface="Trebuchet MS"/>
              </a:rPr>
              <a:t>Des</a:t>
            </a:r>
            <a:r>
              <a:rPr dirty="0" sz="2800" spc="-100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mp</a:t>
            </a:r>
            <a:r>
              <a:rPr dirty="0" sz="2800" spc="-130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55" b="1">
                <a:solidFill>
                  <a:srgbClr val="00809A"/>
                </a:solidFill>
                <a:latin typeface="Trebuchet MS"/>
                <a:cs typeface="Trebuchet MS"/>
              </a:rPr>
              <a:t>ño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00809A"/>
                </a:solidFill>
                <a:latin typeface="Trebuchet MS"/>
                <a:cs typeface="Trebuchet MS"/>
              </a:rPr>
              <a:t>los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95" b="1">
                <a:solidFill>
                  <a:srgbClr val="00809A"/>
                </a:solidFill>
                <a:latin typeface="Trebuchet MS"/>
                <a:cs typeface="Trebuchet MS"/>
              </a:rPr>
              <a:t>negocios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785847" y="6563867"/>
              <a:ext cx="1652270" cy="711835"/>
            </a:xfrm>
            <a:custGeom>
              <a:avLst/>
              <a:gdLst/>
              <a:ahLst/>
              <a:cxnLst/>
              <a:rect l="l" t="t" r="r" b="b"/>
              <a:pathLst>
                <a:path w="1652269" h="711834">
                  <a:moveTo>
                    <a:pt x="1652015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2015" y="711708"/>
                  </a:lnTo>
                  <a:lnTo>
                    <a:pt x="1652015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31767" y="6563867"/>
              <a:ext cx="916305" cy="711835"/>
            </a:xfrm>
            <a:custGeom>
              <a:avLst/>
              <a:gdLst/>
              <a:ahLst/>
              <a:cxnLst/>
              <a:rect l="l" t="t" r="r" b="b"/>
              <a:pathLst>
                <a:path w="916305" h="711834">
                  <a:moveTo>
                    <a:pt x="915923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915923" y="711708"/>
                  </a:lnTo>
                  <a:lnTo>
                    <a:pt x="91592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785975" cy="711835"/>
            </a:xfrm>
            <a:custGeom>
              <a:avLst/>
              <a:gdLst/>
              <a:ahLst/>
              <a:cxnLst/>
              <a:rect l="l" t="t" r="r" b="b"/>
              <a:pathLst>
                <a:path w="14785975" h="711834">
                  <a:moveTo>
                    <a:pt x="14785848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785848" y="0"/>
                  </a:lnTo>
                  <a:lnTo>
                    <a:pt x="14785848" y="711707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9740" y="6556654"/>
            <a:ext cx="13824585" cy="67056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 marR="5080">
              <a:lnSpc>
                <a:spcPct val="76300"/>
              </a:lnSpc>
              <a:spcBef>
                <a:spcPts val="780"/>
              </a:spcBef>
            </a:pP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En</a:t>
            </a:r>
            <a:r>
              <a:rPr dirty="0" sz="2400" spc="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2022</a:t>
            </a:r>
            <a:r>
              <a:rPr dirty="0" sz="2400" spc="2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se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espera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una</a:t>
            </a:r>
            <a:r>
              <a:rPr dirty="0" sz="2400" spc="2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sólida</a:t>
            </a:r>
            <a:r>
              <a:rPr dirty="0" sz="2400" spc="4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generación</a:t>
            </a:r>
            <a:r>
              <a:rPr dirty="0" sz="2400" spc="4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caja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orgánica,</a:t>
            </a:r>
            <a:r>
              <a:rPr dirty="0" sz="2400" spc="3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con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una</a:t>
            </a:r>
            <a:r>
              <a:rPr dirty="0" sz="2400" spc="2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atractiva</a:t>
            </a:r>
            <a:r>
              <a:rPr dirty="0" sz="240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retribución</a:t>
            </a:r>
            <a:r>
              <a:rPr dirty="0" sz="2400" spc="3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al</a:t>
            </a:r>
            <a:r>
              <a:rPr dirty="0" sz="2400" spc="2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accionista, </a:t>
            </a:r>
            <a:r>
              <a:rPr dirty="0" sz="2400" spc="-65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mientras</a:t>
            </a:r>
            <a:r>
              <a:rPr dirty="0" sz="2400" spc="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continuamos</a:t>
            </a:r>
            <a:r>
              <a:rPr dirty="0" sz="2400" spc="2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acelerando</a:t>
            </a:r>
            <a:r>
              <a:rPr dirty="0" sz="2400" spc="15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la</a:t>
            </a:r>
            <a:r>
              <a:rPr dirty="0" sz="2400" spc="1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transición</a:t>
            </a:r>
            <a:r>
              <a:rPr dirty="0" sz="2400" spc="10">
                <a:solidFill>
                  <a:srgbClr val="FBFBF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BFBFB"/>
                </a:solidFill>
                <a:latin typeface="Arial MT"/>
                <a:cs typeface="Arial MT"/>
              </a:rPr>
              <a:t>energética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66243"/>
            <a:ext cx="421703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130">
                <a:solidFill>
                  <a:srgbClr val="FF9F0E"/>
                </a:solidFill>
                <a:latin typeface="Tahoma"/>
                <a:cs typeface="Tahoma"/>
              </a:rPr>
              <a:t>02.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Resul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ados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y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desempeño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00" b="1">
                <a:solidFill>
                  <a:srgbClr val="00859B"/>
                </a:solidFill>
                <a:latin typeface="Trebuchet MS"/>
                <a:cs typeface="Trebuchet MS"/>
              </a:rPr>
              <a:t>Des</a:t>
            </a:r>
            <a:r>
              <a:rPr dirty="0" sz="2800" spc="-100" b="1">
                <a:solidFill>
                  <a:srgbClr val="00859B"/>
                </a:solidFill>
                <a:latin typeface="Trebuchet MS"/>
                <a:cs typeface="Trebuchet MS"/>
              </a:rPr>
              <a:t>e</a:t>
            </a:r>
            <a:r>
              <a:rPr dirty="0" sz="2800" spc="-170" b="1">
                <a:solidFill>
                  <a:srgbClr val="00859B"/>
                </a:solidFill>
                <a:latin typeface="Trebuchet MS"/>
                <a:cs typeface="Trebuchet MS"/>
              </a:rPr>
              <a:t>mp</a:t>
            </a:r>
            <a:r>
              <a:rPr dirty="0" sz="2800" spc="-130" b="1">
                <a:solidFill>
                  <a:srgbClr val="00859B"/>
                </a:solidFill>
                <a:latin typeface="Trebuchet MS"/>
                <a:cs typeface="Trebuchet MS"/>
              </a:rPr>
              <a:t>e</a:t>
            </a:r>
            <a:r>
              <a:rPr dirty="0" sz="2800" spc="-155" b="1">
                <a:solidFill>
                  <a:srgbClr val="00859B"/>
                </a:solidFill>
                <a:latin typeface="Trebuchet MS"/>
                <a:cs typeface="Trebuchet MS"/>
              </a:rPr>
              <a:t>ño</a:t>
            </a:r>
            <a:r>
              <a:rPr dirty="0" sz="2800" spc="-175" b="1">
                <a:solidFill>
                  <a:srgbClr val="00859B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59B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59B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00859B"/>
                </a:solidFill>
                <a:latin typeface="Trebuchet MS"/>
                <a:cs typeface="Trebuchet MS"/>
              </a:rPr>
              <a:t>los</a:t>
            </a:r>
            <a:r>
              <a:rPr dirty="0" sz="2800" spc="-175" b="1">
                <a:solidFill>
                  <a:srgbClr val="00859B"/>
                </a:solidFill>
                <a:latin typeface="Trebuchet MS"/>
                <a:cs typeface="Trebuchet MS"/>
              </a:rPr>
              <a:t> </a:t>
            </a:r>
            <a:r>
              <a:rPr dirty="0" sz="2800" spc="-95" b="1">
                <a:solidFill>
                  <a:srgbClr val="00859B"/>
                </a:solidFill>
                <a:latin typeface="Trebuchet MS"/>
                <a:cs typeface="Trebuchet MS"/>
              </a:rPr>
              <a:t>negocios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116836"/>
            <a:ext cx="11579860" cy="3560445"/>
            <a:chOff x="0" y="2116836"/>
            <a:chExt cx="11579860" cy="3560445"/>
          </a:xfrm>
        </p:grpSpPr>
        <p:sp>
          <p:nvSpPr>
            <p:cNvPr id="14" name="object 14"/>
            <p:cNvSpPr/>
            <p:nvPr/>
          </p:nvSpPr>
          <p:spPr>
            <a:xfrm>
              <a:off x="0" y="2116836"/>
              <a:ext cx="5796280" cy="3560445"/>
            </a:xfrm>
            <a:custGeom>
              <a:avLst/>
              <a:gdLst/>
              <a:ahLst/>
              <a:cxnLst/>
              <a:rect l="l" t="t" r="r" b="b"/>
              <a:pathLst>
                <a:path w="5796280" h="3560445">
                  <a:moveTo>
                    <a:pt x="5795772" y="0"/>
                  </a:moveTo>
                  <a:lnTo>
                    <a:pt x="0" y="0"/>
                  </a:lnTo>
                  <a:lnTo>
                    <a:pt x="0" y="3560064"/>
                  </a:lnTo>
                  <a:lnTo>
                    <a:pt x="5795772" y="3560064"/>
                  </a:lnTo>
                  <a:lnTo>
                    <a:pt x="5795772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83579" y="2116836"/>
              <a:ext cx="5796280" cy="3560445"/>
            </a:xfrm>
            <a:custGeom>
              <a:avLst/>
              <a:gdLst/>
              <a:ahLst/>
              <a:cxnLst/>
              <a:rect l="l" t="t" r="r" b="b"/>
              <a:pathLst>
                <a:path w="5796280" h="3560445">
                  <a:moveTo>
                    <a:pt x="5795772" y="0"/>
                  </a:moveTo>
                  <a:lnTo>
                    <a:pt x="0" y="0"/>
                  </a:lnTo>
                  <a:lnTo>
                    <a:pt x="0" y="3560064"/>
                  </a:lnTo>
                  <a:lnTo>
                    <a:pt x="5795772" y="3560064"/>
                  </a:lnTo>
                  <a:lnTo>
                    <a:pt x="5795772" y="0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901942" y="1268349"/>
            <a:ext cx="354647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FF9F0E"/>
                </a:solidFill>
                <a:latin typeface="Arial"/>
                <a:cs typeface="Arial"/>
              </a:rPr>
              <a:t>Perspectivas</a:t>
            </a:r>
            <a:r>
              <a:rPr dirty="0" sz="3200" spc="-60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3200" spc="-5">
                <a:solidFill>
                  <a:srgbClr val="FF9F0E"/>
                </a:solidFill>
                <a:latin typeface="Arial"/>
                <a:cs typeface="Arial"/>
              </a:rPr>
              <a:t>2022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1086" y="2360752"/>
            <a:ext cx="2000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Inversiones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478" y="2360752"/>
            <a:ext cx="38804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Flujo de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caja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operativo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79352" y="2116836"/>
            <a:ext cx="5768340" cy="3560445"/>
          </a:xfrm>
          <a:custGeom>
            <a:avLst/>
            <a:gdLst/>
            <a:ahLst/>
            <a:cxnLst/>
            <a:rect l="l" t="t" r="r" b="b"/>
            <a:pathLst>
              <a:path w="5768340" h="3560445">
                <a:moveTo>
                  <a:pt x="0" y="3560064"/>
                </a:moveTo>
                <a:lnTo>
                  <a:pt x="5768339" y="3560064"/>
                </a:lnTo>
                <a:lnTo>
                  <a:pt x="5768339" y="0"/>
                </a:lnTo>
                <a:lnTo>
                  <a:pt x="0" y="0"/>
                </a:lnTo>
                <a:lnTo>
                  <a:pt x="0" y="3560064"/>
                </a:lnTo>
                <a:close/>
              </a:path>
            </a:pathLst>
          </a:custGeom>
          <a:solidFill>
            <a:srgbClr val="00C1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7612" y="3588258"/>
            <a:ext cx="28714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~5.800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millones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7612" y="4197553"/>
            <a:ext cx="51923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~800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millones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iniciativas</a:t>
            </a:r>
            <a:r>
              <a:rPr dirty="0"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digitales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3509" y="3588258"/>
            <a:ext cx="28714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~3.800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millones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euros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3509" y="4197553"/>
            <a:ext cx="39033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~30%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generación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baja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carbono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05284" y="2360752"/>
            <a:ext cx="5255895" cy="30270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597660" marR="387985" indent="-1129665">
              <a:lnSpc>
                <a:spcPts val="3030"/>
              </a:lnSpc>
              <a:spcBef>
                <a:spcPts val="47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Retribución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atractiva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accionista</a:t>
            </a:r>
            <a:endParaRPr sz="2800">
              <a:latin typeface="Arial"/>
              <a:cs typeface="Arial"/>
            </a:endParaRPr>
          </a:p>
          <a:p>
            <a:pPr marL="241300" marR="1196340" indent="-229235">
              <a:lnSpc>
                <a:spcPts val="2160"/>
              </a:lnSpc>
              <a:spcBef>
                <a:spcPts val="2465"/>
              </a:spcBef>
              <a:buFont typeface="Courier New"/>
              <a:buChar char="o"/>
              <a:tabLst>
                <a:tab pos="24193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Dividend</a:t>
            </a:r>
            <a:r>
              <a:rPr dirty="0" sz="2000" spc="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0,6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 spc="-190">
                <a:solidFill>
                  <a:srgbClr val="FFFFFF"/>
                </a:solidFill>
                <a:latin typeface="Arial MT"/>
                <a:cs typeface="Arial MT"/>
              </a:rPr>
              <a:t>€/ac</a:t>
            </a:r>
            <a:r>
              <a:rPr dirty="0" sz="2000" spc="-1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efecti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o 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(+5%</a:t>
            </a:r>
            <a:r>
              <a:rPr dirty="0"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2021)</a:t>
            </a:r>
            <a:endParaRPr sz="2000">
              <a:latin typeface="Arial MT"/>
              <a:cs typeface="Arial MT"/>
            </a:endParaRPr>
          </a:p>
          <a:p>
            <a:pPr marL="241300" marR="19050" indent="-229235">
              <a:lnSpc>
                <a:spcPts val="2160"/>
              </a:lnSpc>
              <a:spcBef>
                <a:spcPts val="900"/>
              </a:spcBef>
              <a:buFont typeface="Courier New"/>
              <a:buChar char="o"/>
              <a:tabLst>
                <a:tab pos="24193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Reducción</a:t>
            </a:r>
            <a:r>
              <a:rPr dirty="0" sz="2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capital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mediante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amortización </a:t>
            </a:r>
            <a:r>
              <a:rPr dirty="0"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75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millones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acciones</a:t>
            </a:r>
            <a:endParaRPr sz="2000">
              <a:latin typeface="Arial MT"/>
              <a:cs typeface="Arial MT"/>
            </a:endParaRPr>
          </a:p>
          <a:p>
            <a:pPr marL="241300" indent="-229235">
              <a:lnSpc>
                <a:spcPts val="2280"/>
              </a:lnSpc>
              <a:spcBef>
                <a:spcPts val="630"/>
              </a:spcBef>
              <a:buFont typeface="Courier New"/>
              <a:buChar char="o"/>
              <a:tabLst>
                <a:tab pos="241935" algn="l"/>
              </a:tabLst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Potencial</a:t>
            </a:r>
            <a:r>
              <a:rPr dirty="0"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reducción</a:t>
            </a:r>
            <a:r>
              <a:rPr dirty="0"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adicional</a:t>
            </a:r>
            <a:r>
              <a:rPr dirty="0"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50</a:t>
            </a:r>
            <a:r>
              <a:rPr dirty="0"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millones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acciones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2376" y="5393435"/>
            <a:ext cx="10118090" cy="1554480"/>
          </a:xfrm>
          <a:custGeom>
            <a:avLst/>
            <a:gdLst/>
            <a:ahLst/>
            <a:cxnLst/>
            <a:rect l="l" t="t" r="r" b="b"/>
            <a:pathLst>
              <a:path w="10118090" h="1554479">
                <a:moveTo>
                  <a:pt x="0" y="1554480"/>
                </a:moveTo>
                <a:lnTo>
                  <a:pt x="10117836" y="1554480"/>
                </a:lnTo>
                <a:lnTo>
                  <a:pt x="10117836" y="0"/>
                </a:lnTo>
                <a:lnTo>
                  <a:pt x="0" y="0"/>
                </a:lnTo>
                <a:lnTo>
                  <a:pt x="0" y="1554480"/>
                </a:lnTo>
                <a:close/>
              </a:path>
            </a:pathLst>
          </a:custGeom>
          <a:ln w="9525">
            <a:solidFill>
              <a:srgbClr val="B5B5B5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21440" y="0"/>
            <a:ext cx="5826760" cy="7275830"/>
          </a:xfrm>
          <a:custGeom>
            <a:avLst/>
            <a:gdLst/>
            <a:ahLst/>
            <a:cxnLst/>
            <a:rect l="l" t="t" r="r" b="b"/>
            <a:pathLst>
              <a:path w="5826759" h="7275830">
                <a:moveTo>
                  <a:pt x="5826252" y="0"/>
                </a:moveTo>
                <a:lnTo>
                  <a:pt x="0" y="0"/>
                </a:lnTo>
                <a:lnTo>
                  <a:pt x="0" y="7275576"/>
                </a:lnTo>
                <a:lnTo>
                  <a:pt x="5826252" y="7275576"/>
                </a:lnTo>
                <a:lnTo>
                  <a:pt x="5826252" y="0"/>
                </a:lnTo>
                <a:close/>
              </a:path>
            </a:pathLst>
          </a:custGeom>
          <a:solidFill>
            <a:srgbClr val="E6E1DE">
              <a:alpha val="2666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13105" y="2242566"/>
            <a:ext cx="2059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Unión</a:t>
            </a:r>
            <a:r>
              <a:rPr dirty="0" sz="2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5A5A5A"/>
                </a:solidFill>
                <a:latin typeface="Arial MT"/>
                <a:cs typeface="Arial MT"/>
              </a:rPr>
              <a:t>Europea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787883" y="1906905"/>
            <a:ext cx="1962150" cy="1917064"/>
            <a:chOff x="12787883" y="1906905"/>
            <a:chExt cx="1962150" cy="1917064"/>
          </a:xfrm>
        </p:grpSpPr>
        <p:sp>
          <p:nvSpPr>
            <p:cNvPr id="11" name="object 11"/>
            <p:cNvSpPr/>
            <p:nvPr/>
          </p:nvSpPr>
          <p:spPr>
            <a:xfrm>
              <a:off x="14145005" y="1916430"/>
              <a:ext cx="595630" cy="0"/>
            </a:xfrm>
            <a:custGeom>
              <a:avLst/>
              <a:gdLst/>
              <a:ahLst/>
              <a:cxnLst/>
              <a:rect l="l" t="t" r="r" b="b"/>
              <a:pathLst>
                <a:path w="595630" h="0">
                  <a:moveTo>
                    <a:pt x="0" y="0"/>
                  </a:moveTo>
                  <a:lnTo>
                    <a:pt x="595249" y="0"/>
                  </a:lnTo>
                </a:path>
              </a:pathLst>
            </a:custGeom>
            <a:ln w="19050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787883" y="2961132"/>
              <a:ext cx="497205" cy="862965"/>
            </a:xfrm>
            <a:custGeom>
              <a:avLst/>
              <a:gdLst/>
              <a:ahLst/>
              <a:cxnLst/>
              <a:rect l="l" t="t" r="r" b="b"/>
              <a:pathLst>
                <a:path w="497205" h="862964">
                  <a:moveTo>
                    <a:pt x="372618" y="0"/>
                  </a:moveTo>
                  <a:lnTo>
                    <a:pt x="124206" y="0"/>
                  </a:lnTo>
                  <a:lnTo>
                    <a:pt x="124206" y="614172"/>
                  </a:lnTo>
                  <a:lnTo>
                    <a:pt x="0" y="614172"/>
                  </a:lnTo>
                  <a:lnTo>
                    <a:pt x="248412" y="862584"/>
                  </a:lnTo>
                  <a:lnTo>
                    <a:pt x="496824" y="614172"/>
                  </a:lnTo>
                  <a:lnTo>
                    <a:pt x="372618" y="614172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3079221" y="3025851"/>
            <a:ext cx="2872740" cy="2357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solidFill>
                  <a:srgbClr val="FF9F0E"/>
                </a:solidFill>
                <a:latin typeface="Arial MT"/>
                <a:cs typeface="Arial MT"/>
              </a:rPr>
              <a:t>32%</a:t>
            </a:r>
            <a:endParaRPr sz="6000">
              <a:latin typeface="Arial MT"/>
              <a:cs typeface="Arial MT"/>
            </a:endParaRPr>
          </a:p>
          <a:p>
            <a:pPr marL="393065" indent="-355600">
              <a:lnSpc>
                <a:spcPct val="100000"/>
              </a:lnSpc>
              <a:spcBef>
                <a:spcPts val="5159"/>
              </a:spcBef>
              <a:buClr>
                <a:srgbClr val="44536A"/>
              </a:buClr>
              <a:buChar char="●"/>
              <a:tabLst>
                <a:tab pos="393065" algn="l"/>
                <a:tab pos="39370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2/3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1367" sz="1950" spc="7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r>
              <a:rPr dirty="0" baseline="-21367" sz="1950" spc="2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“exportado”</a:t>
            </a:r>
            <a:endParaRPr sz="2000">
              <a:latin typeface="Arial MT"/>
              <a:cs typeface="Arial MT"/>
            </a:endParaRPr>
          </a:p>
          <a:p>
            <a:pPr marL="393065" indent="-355600">
              <a:lnSpc>
                <a:spcPct val="100000"/>
              </a:lnSpc>
              <a:spcBef>
                <a:spcPts val="1200"/>
              </a:spcBef>
              <a:buClr>
                <a:srgbClr val="44536A"/>
              </a:buClr>
              <a:buChar char="●"/>
              <a:tabLst>
                <a:tab pos="393065" algn="l"/>
                <a:tab pos="39370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Menor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peso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industrial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718791" y="420624"/>
            <a:ext cx="2249805" cy="3689985"/>
            <a:chOff x="14718791" y="420624"/>
            <a:chExt cx="2249805" cy="368998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5823" y="2778252"/>
              <a:ext cx="1330452" cy="1331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8791" y="420624"/>
              <a:ext cx="1118615" cy="3200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968472" y="422147"/>
              <a:ext cx="1000125" cy="318770"/>
            </a:xfrm>
            <a:custGeom>
              <a:avLst/>
              <a:gdLst/>
              <a:ahLst/>
              <a:cxnLst/>
              <a:rect l="l" t="t" r="r" b="b"/>
              <a:pathLst>
                <a:path w="1000125" h="318770">
                  <a:moveTo>
                    <a:pt x="204216" y="85217"/>
                  </a:moveTo>
                  <a:lnTo>
                    <a:pt x="195948" y="41363"/>
                  </a:lnTo>
                  <a:lnTo>
                    <a:pt x="154851" y="5930"/>
                  </a:lnTo>
                  <a:lnTo>
                    <a:pt x="114935" y="0"/>
                  </a:lnTo>
                  <a:lnTo>
                    <a:pt x="87757" y="0"/>
                  </a:lnTo>
                  <a:lnTo>
                    <a:pt x="48729" y="4241"/>
                  </a:lnTo>
                  <a:lnTo>
                    <a:pt x="8407" y="24549"/>
                  </a:lnTo>
                  <a:lnTo>
                    <a:pt x="0" y="32766"/>
                  </a:lnTo>
                  <a:lnTo>
                    <a:pt x="24257" y="72009"/>
                  </a:lnTo>
                  <a:lnTo>
                    <a:pt x="32766" y="65024"/>
                  </a:lnTo>
                  <a:lnTo>
                    <a:pt x="41275" y="58928"/>
                  </a:lnTo>
                  <a:lnTo>
                    <a:pt x="80899" y="48387"/>
                  </a:lnTo>
                  <a:lnTo>
                    <a:pt x="89281" y="48387"/>
                  </a:lnTo>
                  <a:lnTo>
                    <a:pt x="111887" y="48387"/>
                  </a:lnTo>
                  <a:lnTo>
                    <a:pt x="147447" y="63881"/>
                  </a:lnTo>
                  <a:lnTo>
                    <a:pt x="151257" y="78867"/>
                  </a:lnTo>
                  <a:lnTo>
                    <a:pt x="151257" y="93726"/>
                  </a:lnTo>
                  <a:lnTo>
                    <a:pt x="130937" y="132130"/>
                  </a:lnTo>
                  <a:lnTo>
                    <a:pt x="58928" y="161798"/>
                  </a:lnTo>
                  <a:lnTo>
                    <a:pt x="50990" y="165354"/>
                  </a:lnTo>
                  <a:lnTo>
                    <a:pt x="18542" y="187071"/>
                  </a:lnTo>
                  <a:lnTo>
                    <a:pt x="3644" y="226123"/>
                  </a:lnTo>
                  <a:lnTo>
                    <a:pt x="3048" y="239903"/>
                  </a:lnTo>
                  <a:lnTo>
                    <a:pt x="3048" y="297180"/>
                  </a:lnTo>
                  <a:lnTo>
                    <a:pt x="4191" y="303784"/>
                  </a:lnTo>
                  <a:lnTo>
                    <a:pt x="9017" y="313055"/>
                  </a:lnTo>
                  <a:lnTo>
                    <a:pt x="14097" y="315480"/>
                  </a:lnTo>
                  <a:lnTo>
                    <a:pt x="203708" y="315480"/>
                  </a:lnTo>
                  <a:lnTo>
                    <a:pt x="203708" y="269633"/>
                  </a:lnTo>
                  <a:lnTo>
                    <a:pt x="55499" y="269633"/>
                  </a:lnTo>
                  <a:lnTo>
                    <a:pt x="55499" y="231902"/>
                  </a:lnTo>
                  <a:lnTo>
                    <a:pt x="156210" y="174523"/>
                  </a:lnTo>
                  <a:lnTo>
                    <a:pt x="163461" y="171119"/>
                  </a:lnTo>
                  <a:lnTo>
                    <a:pt x="196977" y="141605"/>
                  </a:lnTo>
                  <a:lnTo>
                    <a:pt x="204063" y="107378"/>
                  </a:lnTo>
                  <a:lnTo>
                    <a:pt x="204216" y="85217"/>
                  </a:lnTo>
                  <a:close/>
                </a:path>
                <a:path w="1000125" h="318770">
                  <a:moveTo>
                    <a:pt x="481584" y="84709"/>
                  </a:moveTo>
                  <a:lnTo>
                    <a:pt x="481266" y="74447"/>
                  </a:lnTo>
                  <a:lnTo>
                    <a:pt x="480314" y="64985"/>
                  </a:lnTo>
                  <a:lnTo>
                    <a:pt x="478688" y="56299"/>
                  </a:lnTo>
                  <a:lnTo>
                    <a:pt x="476669" y="49403"/>
                  </a:lnTo>
                  <a:lnTo>
                    <a:pt x="476377" y="48387"/>
                  </a:lnTo>
                  <a:lnTo>
                    <a:pt x="448348" y="13347"/>
                  </a:lnTo>
                  <a:lnTo>
                    <a:pt x="428879" y="5080"/>
                  </a:lnTo>
                  <a:lnTo>
                    <a:pt x="428879" y="79883"/>
                  </a:lnTo>
                  <a:lnTo>
                    <a:pt x="428790" y="233807"/>
                  </a:lnTo>
                  <a:lnTo>
                    <a:pt x="408152" y="267360"/>
                  </a:lnTo>
                  <a:lnTo>
                    <a:pt x="389763" y="269633"/>
                  </a:lnTo>
                  <a:lnTo>
                    <a:pt x="351028" y="269633"/>
                  </a:lnTo>
                  <a:lnTo>
                    <a:pt x="315595" y="254254"/>
                  </a:lnTo>
                  <a:lnTo>
                    <a:pt x="314007" y="249275"/>
                  </a:lnTo>
                  <a:lnTo>
                    <a:pt x="312547" y="244856"/>
                  </a:lnTo>
                  <a:lnTo>
                    <a:pt x="311785" y="239153"/>
                  </a:lnTo>
                  <a:lnTo>
                    <a:pt x="311797" y="79883"/>
                  </a:lnTo>
                  <a:lnTo>
                    <a:pt x="312648" y="74447"/>
                  </a:lnTo>
                  <a:lnTo>
                    <a:pt x="351028" y="49403"/>
                  </a:lnTo>
                  <a:lnTo>
                    <a:pt x="389763" y="49403"/>
                  </a:lnTo>
                  <a:lnTo>
                    <a:pt x="424992" y="64770"/>
                  </a:lnTo>
                  <a:lnTo>
                    <a:pt x="426593" y="69596"/>
                  </a:lnTo>
                  <a:lnTo>
                    <a:pt x="428117" y="74168"/>
                  </a:lnTo>
                  <a:lnTo>
                    <a:pt x="428879" y="79883"/>
                  </a:lnTo>
                  <a:lnTo>
                    <a:pt x="428879" y="5080"/>
                  </a:lnTo>
                  <a:lnTo>
                    <a:pt x="413918" y="1485"/>
                  </a:lnTo>
                  <a:lnTo>
                    <a:pt x="392684" y="0"/>
                  </a:lnTo>
                  <a:lnTo>
                    <a:pt x="347980" y="0"/>
                  </a:lnTo>
                  <a:lnTo>
                    <a:pt x="308190" y="5930"/>
                  </a:lnTo>
                  <a:lnTo>
                    <a:pt x="274713" y="28867"/>
                  </a:lnTo>
                  <a:lnTo>
                    <a:pt x="260413" y="64985"/>
                  </a:lnTo>
                  <a:lnTo>
                    <a:pt x="259080" y="84709"/>
                  </a:lnTo>
                  <a:lnTo>
                    <a:pt x="259080" y="233807"/>
                  </a:lnTo>
                  <a:lnTo>
                    <a:pt x="267335" y="277329"/>
                  </a:lnTo>
                  <a:lnTo>
                    <a:pt x="308190" y="312597"/>
                  </a:lnTo>
                  <a:lnTo>
                    <a:pt x="347980" y="318528"/>
                  </a:lnTo>
                  <a:lnTo>
                    <a:pt x="392684" y="318528"/>
                  </a:lnTo>
                  <a:lnTo>
                    <a:pt x="432473" y="312597"/>
                  </a:lnTo>
                  <a:lnTo>
                    <a:pt x="466013" y="289661"/>
                  </a:lnTo>
                  <a:lnTo>
                    <a:pt x="476516" y="269633"/>
                  </a:lnTo>
                  <a:lnTo>
                    <a:pt x="478624" y="262229"/>
                  </a:lnTo>
                  <a:lnTo>
                    <a:pt x="480263" y="253542"/>
                  </a:lnTo>
                  <a:lnTo>
                    <a:pt x="481241" y="244081"/>
                  </a:lnTo>
                  <a:lnTo>
                    <a:pt x="481584" y="233807"/>
                  </a:lnTo>
                  <a:lnTo>
                    <a:pt x="481584" y="84709"/>
                  </a:lnTo>
                  <a:close/>
                </a:path>
                <a:path w="1000125" h="318770">
                  <a:moveTo>
                    <a:pt x="740664" y="85217"/>
                  </a:moveTo>
                  <a:lnTo>
                    <a:pt x="732396" y="41363"/>
                  </a:lnTo>
                  <a:lnTo>
                    <a:pt x="691299" y="5930"/>
                  </a:lnTo>
                  <a:lnTo>
                    <a:pt x="651383" y="0"/>
                  </a:lnTo>
                  <a:lnTo>
                    <a:pt x="624205" y="0"/>
                  </a:lnTo>
                  <a:lnTo>
                    <a:pt x="585177" y="4241"/>
                  </a:lnTo>
                  <a:lnTo>
                    <a:pt x="544855" y="24549"/>
                  </a:lnTo>
                  <a:lnTo>
                    <a:pt x="536448" y="32766"/>
                  </a:lnTo>
                  <a:lnTo>
                    <a:pt x="560705" y="72009"/>
                  </a:lnTo>
                  <a:lnTo>
                    <a:pt x="569214" y="65024"/>
                  </a:lnTo>
                  <a:lnTo>
                    <a:pt x="577723" y="58928"/>
                  </a:lnTo>
                  <a:lnTo>
                    <a:pt x="617347" y="48387"/>
                  </a:lnTo>
                  <a:lnTo>
                    <a:pt x="625729" y="48387"/>
                  </a:lnTo>
                  <a:lnTo>
                    <a:pt x="648335" y="48387"/>
                  </a:lnTo>
                  <a:lnTo>
                    <a:pt x="683895" y="63881"/>
                  </a:lnTo>
                  <a:lnTo>
                    <a:pt x="687705" y="78867"/>
                  </a:lnTo>
                  <a:lnTo>
                    <a:pt x="687705" y="93726"/>
                  </a:lnTo>
                  <a:lnTo>
                    <a:pt x="667385" y="132130"/>
                  </a:lnTo>
                  <a:lnTo>
                    <a:pt x="595376" y="161798"/>
                  </a:lnTo>
                  <a:lnTo>
                    <a:pt x="587438" y="165354"/>
                  </a:lnTo>
                  <a:lnTo>
                    <a:pt x="554990" y="187071"/>
                  </a:lnTo>
                  <a:lnTo>
                    <a:pt x="540092" y="226123"/>
                  </a:lnTo>
                  <a:lnTo>
                    <a:pt x="539496" y="239903"/>
                  </a:lnTo>
                  <a:lnTo>
                    <a:pt x="539496" y="297180"/>
                  </a:lnTo>
                  <a:lnTo>
                    <a:pt x="540639" y="303784"/>
                  </a:lnTo>
                  <a:lnTo>
                    <a:pt x="545465" y="313055"/>
                  </a:lnTo>
                  <a:lnTo>
                    <a:pt x="550545" y="315480"/>
                  </a:lnTo>
                  <a:lnTo>
                    <a:pt x="740156" y="315480"/>
                  </a:lnTo>
                  <a:lnTo>
                    <a:pt x="740156" y="269633"/>
                  </a:lnTo>
                  <a:lnTo>
                    <a:pt x="591947" y="269633"/>
                  </a:lnTo>
                  <a:lnTo>
                    <a:pt x="591947" y="231902"/>
                  </a:lnTo>
                  <a:lnTo>
                    <a:pt x="692658" y="174523"/>
                  </a:lnTo>
                  <a:lnTo>
                    <a:pt x="699909" y="171119"/>
                  </a:lnTo>
                  <a:lnTo>
                    <a:pt x="733425" y="141605"/>
                  </a:lnTo>
                  <a:lnTo>
                    <a:pt x="740511" y="107378"/>
                  </a:lnTo>
                  <a:lnTo>
                    <a:pt x="740664" y="85217"/>
                  </a:lnTo>
                  <a:close/>
                </a:path>
                <a:path w="1000125" h="318770">
                  <a:moveTo>
                    <a:pt x="999744" y="85217"/>
                  </a:moveTo>
                  <a:lnTo>
                    <a:pt x="991476" y="41363"/>
                  </a:lnTo>
                  <a:lnTo>
                    <a:pt x="950379" y="5930"/>
                  </a:lnTo>
                  <a:lnTo>
                    <a:pt x="910463" y="0"/>
                  </a:lnTo>
                  <a:lnTo>
                    <a:pt x="883285" y="0"/>
                  </a:lnTo>
                  <a:lnTo>
                    <a:pt x="844257" y="4241"/>
                  </a:lnTo>
                  <a:lnTo>
                    <a:pt x="803935" y="24549"/>
                  </a:lnTo>
                  <a:lnTo>
                    <a:pt x="795528" y="32766"/>
                  </a:lnTo>
                  <a:lnTo>
                    <a:pt x="819785" y="72009"/>
                  </a:lnTo>
                  <a:lnTo>
                    <a:pt x="828294" y="65024"/>
                  </a:lnTo>
                  <a:lnTo>
                    <a:pt x="836803" y="58928"/>
                  </a:lnTo>
                  <a:lnTo>
                    <a:pt x="876427" y="48387"/>
                  </a:lnTo>
                  <a:lnTo>
                    <a:pt x="884809" y="48387"/>
                  </a:lnTo>
                  <a:lnTo>
                    <a:pt x="907415" y="48387"/>
                  </a:lnTo>
                  <a:lnTo>
                    <a:pt x="942975" y="63881"/>
                  </a:lnTo>
                  <a:lnTo>
                    <a:pt x="946785" y="78867"/>
                  </a:lnTo>
                  <a:lnTo>
                    <a:pt x="946785" y="93726"/>
                  </a:lnTo>
                  <a:lnTo>
                    <a:pt x="926465" y="132130"/>
                  </a:lnTo>
                  <a:lnTo>
                    <a:pt x="854456" y="161798"/>
                  </a:lnTo>
                  <a:lnTo>
                    <a:pt x="846518" y="165354"/>
                  </a:lnTo>
                  <a:lnTo>
                    <a:pt x="814070" y="187071"/>
                  </a:lnTo>
                  <a:lnTo>
                    <a:pt x="799172" y="226123"/>
                  </a:lnTo>
                  <a:lnTo>
                    <a:pt x="798576" y="239903"/>
                  </a:lnTo>
                  <a:lnTo>
                    <a:pt x="798576" y="297180"/>
                  </a:lnTo>
                  <a:lnTo>
                    <a:pt x="799719" y="303784"/>
                  </a:lnTo>
                  <a:lnTo>
                    <a:pt x="804545" y="313055"/>
                  </a:lnTo>
                  <a:lnTo>
                    <a:pt x="809625" y="315480"/>
                  </a:lnTo>
                  <a:lnTo>
                    <a:pt x="999236" y="315480"/>
                  </a:lnTo>
                  <a:lnTo>
                    <a:pt x="999236" y="269633"/>
                  </a:lnTo>
                  <a:lnTo>
                    <a:pt x="851027" y="269633"/>
                  </a:lnTo>
                  <a:lnTo>
                    <a:pt x="851027" y="231902"/>
                  </a:lnTo>
                  <a:lnTo>
                    <a:pt x="951738" y="174523"/>
                  </a:lnTo>
                  <a:lnTo>
                    <a:pt x="958989" y="171119"/>
                  </a:lnTo>
                  <a:lnTo>
                    <a:pt x="992505" y="141605"/>
                  </a:lnTo>
                  <a:lnTo>
                    <a:pt x="999591" y="107378"/>
                  </a:lnTo>
                  <a:lnTo>
                    <a:pt x="999744" y="85217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0483" y="3277098"/>
            <a:ext cx="1058692" cy="89828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6149" y="3572507"/>
            <a:ext cx="723656" cy="6137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9886" y="3668690"/>
            <a:ext cx="1061975" cy="56760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1220" y="3802807"/>
            <a:ext cx="440195" cy="23385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5345" y="1458993"/>
            <a:ext cx="1333232" cy="95754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54492" y="1801628"/>
            <a:ext cx="828918" cy="59993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455034" y="1913382"/>
            <a:ext cx="4516120" cy="933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258445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FF9F0E"/>
                </a:solidFill>
                <a:latin typeface="Arial MT"/>
                <a:cs typeface="Arial MT"/>
              </a:rPr>
              <a:t>+44%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Incremento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globales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(2019</a:t>
            </a:r>
            <a:r>
              <a:rPr dirty="0" sz="16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vs 2000)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441703" y="4386685"/>
          <a:ext cx="9415145" cy="565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3180"/>
                <a:gridCol w="4075429"/>
                <a:gridCol w="2757170"/>
              </a:tblGrid>
              <a:tr h="307542">
                <a:tc>
                  <a:txBody>
                    <a:bodyPr/>
                    <a:lstStyle/>
                    <a:p>
                      <a:pPr marL="31750">
                        <a:lnSpc>
                          <a:spcPts val="2320"/>
                        </a:lnSpc>
                      </a:pPr>
                      <a:r>
                        <a:rPr dirty="0" sz="2000">
                          <a:solidFill>
                            <a:srgbClr val="FF9F0E"/>
                          </a:solidFill>
                          <a:latin typeface="Arial MT"/>
                          <a:cs typeface="Arial MT"/>
                        </a:rPr>
                        <a:t>+62,0%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98145">
                        <a:lnSpc>
                          <a:spcPts val="2215"/>
                        </a:lnSpc>
                      </a:pPr>
                      <a:r>
                        <a:rPr dirty="0" sz="2000">
                          <a:solidFill>
                            <a:srgbClr val="FF9F0E"/>
                          </a:solidFill>
                          <a:latin typeface="Arial MT"/>
                          <a:cs typeface="Arial MT"/>
                        </a:rPr>
                        <a:t>+19,5%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40155">
                        <a:lnSpc>
                          <a:spcPts val="2320"/>
                        </a:lnSpc>
                      </a:pPr>
                      <a:r>
                        <a:rPr dirty="0" sz="2000">
                          <a:solidFill>
                            <a:srgbClr val="FF9F0E"/>
                          </a:solidFill>
                          <a:latin typeface="Arial MT"/>
                          <a:cs typeface="Arial MT"/>
                        </a:rPr>
                        <a:t>+59,5%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57274">
                <a:tc>
                  <a:txBody>
                    <a:bodyPr/>
                    <a:lstStyle/>
                    <a:p>
                      <a:pPr marL="37465">
                        <a:lnSpc>
                          <a:spcPts val="1839"/>
                        </a:lnSpc>
                        <a:spcBef>
                          <a:spcPts val="85"/>
                        </a:spcBef>
                      </a:pPr>
                      <a:r>
                        <a:rPr dirty="0" sz="16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CARBÓN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L="384810">
                        <a:lnSpc>
                          <a:spcPct val="100000"/>
                        </a:lnSpc>
                      </a:pPr>
                      <a:r>
                        <a:rPr dirty="0" sz="16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PETRÓLEO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61110">
                        <a:lnSpc>
                          <a:spcPts val="1830"/>
                        </a:lnSpc>
                      </a:pPr>
                      <a:r>
                        <a:rPr dirty="0" sz="1600" spc="-1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GAS</a:t>
                      </a:r>
                      <a:r>
                        <a:rPr dirty="0" sz="1600" spc="-20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5">
                          <a:solidFill>
                            <a:srgbClr val="5A5A5A"/>
                          </a:solidFill>
                          <a:latin typeface="Arial MT"/>
                          <a:cs typeface="Arial MT"/>
                        </a:rPr>
                        <a:t>NATURAL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29867" y="3064764"/>
            <a:ext cx="1363980" cy="136398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3653" y="3883439"/>
            <a:ext cx="385255" cy="40026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77871" y="5822651"/>
            <a:ext cx="517853" cy="53907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009900" y="6406997"/>
            <a:ext cx="6661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5A5A5A"/>
                </a:solidFill>
                <a:latin typeface="Arial MT"/>
                <a:cs typeface="Arial MT"/>
              </a:rPr>
              <a:t>C</a:t>
            </a:r>
            <a:r>
              <a:rPr dirty="0" sz="1200">
                <a:solidFill>
                  <a:srgbClr val="5A5A5A"/>
                </a:solidFill>
                <a:latin typeface="Arial MT"/>
                <a:cs typeface="Arial MT"/>
              </a:rPr>
              <a:t>ARBÓN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5008" y="6129528"/>
            <a:ext cx="2859405" cy="76200"/>
          </a:xfrm>
          <a:custGeom>
            <a:avLst/>
            <a:gdLst/>
            <a:ahLst/>
            <a:cxnLst/>
            <a:rect l="l" t="t" r="r" b="b"/>
            <a:pathLst>
              <a:path w="2859404" h="76200">
                <a:moveTo>
                  <a:pt x="2782696" y="0"/>
                </a:moveTo>
                <a:lnTo>
                  <a:pt x="2782696" y="76200"/>
                </a:lnTo>
                <a:lnTo>
                  <a:pt x="2846196" y="44450"/>
                </a:lnTo>
                <a:lnTo>
                  <a:pt x="2795396" y="44450"/>
                </a:lnTo>
                <a:lnTo>
                  <a:pt x="2795396" y="31750"/>
                </a:lnTo>
                <a:lnTo>
                  <a:pt x="2846196" y="31750"/>
                </a:lnTo>
                <a:lnTo>
                  <a:pt x="2782696" y="0"/>
                </a:lnTo>
                <a:close/>
              </a:path>
              <a:path w="2859404" h="76200">
                <a:moveTo>
                  <a:pt x="278269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82696" y="44450"/>
                </a:lnTo>
                <a:lnTo>
                  <a:pt x="2782696" y="31750"/>
                </a:lnTo>
                <a:close/>
              </a:path>
              <a:path w="2859404" h="76200">
                <a:moveTo>
                  <a:pt x="2846196" y="31750"/>
                </a:moveTo>
                <a:lnTo>
                  <a:pt x="2795396" y="31750"/>
                </a:lnTo>
                <a:lnTo>
                  <a:pt x="2795396" y="44450"/>
                </a:lnTo>
                <a:lnTo>
                  <a:pt x="2846196" y="44450"/>
                </a:lnTo>
                <a:lnTo>
                  <a:pt x="2858896" y="38100"/>
                </a:lnTo>
                <a:lnTo>
                  <a:pt x="2846196" y="3175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8864" y="5894799"/>
            <a:ext cx="565963" cy="30181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372222" y="6406997"/>
            <a:ext cx="10909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r>
              <a:rPr dirty="0" sz="1200" spc="-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5A5A5A"/>
                </a:solidFill>
                <a:latin typeface="Arial MT"/>
                <a:cs typeface="Arial MT"/>
              </a:rPr>
              <a:t>NATURAL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8909" y="5735573"/>
            <a:ext cx="9499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21223" y="6338316"/>
            <a:ext cx="216535" cy="375285"/>
          </a:xfrm>
          <a:custGeom>
            <a:avLst/>
            <a:gdLst/>
            <a:ahLst/>
            <a:cxnLst/>
            <a:rect l="l" t="t" r="r" b="b"/>
            <a:pathLst>
              <a:path w="216535" h="375284">
                <a:moveTo>
                  <a:pt x="162305" y="0"/>
                </a:moveTo>
                <a:lnTo>
                  <a:pt x="54101" y="0"/>
                </a:lnTo>
                <a:lnTo>
                  <a:pt x="54101" y="266700"/>
                </a:lnTo>
                <a:lnTo>
                  <a:pt x="0" y="266700"/>
                </a:lnTo>
                <a:lnTo>
                  <a:pt x="108203" y="374904"/>
                </a:lnTo>
                <a:lnTo>
                  <a:pt x="216408" y="266700"/>
                </a:lnTo>
                <a:lnTo>
                  <a:pt x="162305" y="266700"/>
                </a:lnTo>
                <a:lnTo>
                  <a:pt x="162305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546090" y="6266179"/>
            <a:ext cx="7258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9F0E"/>
                </a:solidFill>
                <a:latin typeface="Arial MT"/>
                <a:cs typeface="Arial MT"/>
              </a:rPr>
              <a:t>50%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2900" y="270510"/>
            <a:ext cx="1085278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335"/>
              </a:lnSpc>
              <a:spcBef>
                <a:spcPts val="100"/>
              </a:spcBef>
            </a:pP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1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ó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n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energética</a:t>
            </a:r>
            <a:endParaRPr sz="2000">
              <a:latin typeface="Tahoma"/>
              <a:cs typeface="Tahoma"/>
            </a:endParaRPr>
          </a:p>
          <a:p>
            <a:pPr marL="38100">
              <a:lnSpc>
                <a:spcPts val="3295"/>
              </a:lnSpc>
            </a:pPr>
            <a:r>
              <a:rPr dirty="0" sz="2800" spc="-60" b="1">
                <a:solidFill>
                  <a:srgbClr val="00809A"/>
                </a:solidFill>
                <a:latin typeface="Trebuchet MS"/>
                <a:cs typeface="Trebuchet MS"/>
              </a:rPr>
              <a:t>Las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5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80" b="1">
                <a:solidFill>
                  <a:srgbClr val="00809A"/>
                </a:solidFill>
                <a:latin typeface="Trebuchet MS"/>
                <a:cs typeface="Trebuchet MS"/>
              </a:rPr>
              <a:t>m</a:t>
            </a:r>
            <a:r>
              <a:rPr dirty="0" sz="2800" spc="-100" b="1">
                <a:solidFill>
                  <a:srgbClr val="00809A"/>
                </a:solidFill>
                <a:latin typeface="Trebuchet MS"/>
                <a:cs typeface="Trebuchet MS"/>
              </a:rPr>
              <a:t>is</a:t>
            </a:r>
            <a:r>
              <a:rPr dirty="0" sz="2800" spc="-75" b="1">
                <a:solidFill>
                  <a:srgbClr val="00809A"/>
                </a:solidFill>
                <a:latin typeface="Trebuchet MS"/>
                <a:cs typeface="Trebuchet MS"/>
              </a:rPr>
              <a:t>i</a:t>
            </a:r>
            <a:r>
              <a:rPr dirty="0" sz="2800" spc="-95" b="1">
                <a:solidFill>
                  <a:srgbClr val="00809A"/>
                </a:solidFill>
                <a:latin typeface="Trebuchet MS"/>
                <a:cs typeface="Trebuchet MS"/>
              </a:rPr>
              <a:t>ones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70" b="1">
                <a:solidFill>
                  <a:srgbClr val="00809A"/>
                </a:solidFill>
                <a:latin typeface="Trebuchet MS"/>
                <a:cs typeface="Trebuchet MS"/>
              </a:rPr>
              <a:t>global</a:t>
            </a:r>
            <a:r>
              <a:rPr dirty="0" sz="2800" spc="-85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110" b="1">
                <a:solidFill>
                  <a:srgbClr val="00809A"/>
                </a:solidFill>
                <a:latin typeface="Trebuchet MS"/>
                <a:cs typeface="Trebuchet MS"/>
              </a:rPr>
              <a:t>s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240" b="1">
                <a:solidFill>
                  <a:srgbClr val="00809A"/>
                </a:solidFill>
                <a:latin typeface="Trebuchet MS"/>
                <a:cs typeface="Trebuchet MS"/>
              </a:rPr>
              <a:t>C</a:t>
            </a:r>
            <a:r>
              <a:rPr dirty="0" sz="2800" spc="-260" b="1">
                <a:solidFill>
                  <a:srgbClr val="00809A"/>
                </a:solidFill>
                <a:latin typeface="Trebuchet MS"/>
                <a:cs typeface="Trebuchet MS"/>
              </a:rPr>
              <a:t>O</a:t>
            </a:r>
            <a:r>
              <a:rPr dirty="0" baseline="-21021" sz="2775" spc="-187" b="1">
                <a:solidFill>
                  <a:srgbClr val="00809A"/>
                </a:solidFill>
                <a:latin typeface="Trebuchet MS"/>
                <a:cs typeface="Trebuchet MS"/>
              </a:rPr>
              <a:t>2</a:t>
            </a:r>
            <a:r>
              <a:rPr dirty="0" baseline="-21021" sz="2775" spc="202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55" b="1">
                <a:solidFill>
                  <a:srgbClr val="00809A"/>
                </a:solidFill>
                <a:latin typeface="Trebuchet MS"/>
                <a:cs typeface="Trebuchet MS"/>
              </a:rPr>
              <a:t>no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5" b="1">
                <a:solidFill>
                  <a:srgbClr val="00809A"/>
                </a:solidFill>
                <a:latin typeface="Trebuchet MS"/>
                <a:cs typeface="Trebuchet MS"/>
              </a:rPr>
              <a:t>han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26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j</a:t>
            </a:r>
            <a:r>
              <a:rPr dirty="0" sz="2800" spc="-120" b="1">
                <a:solidFill>
                  <a:srgbClr val="00809A"/>
                </a:solidFill>
                <a:latin typeface="Trebuchet MS"/>
                <a:cs typeface="Trebuchet MS"/>
              </a:rPr>
              <a:t>ado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65" b="1">
                <a:solidFill>
                  <a:srgbClr val="00809A"/>
                </a:solidFill>
                <a:latin typeface="Trebuchet MS"/>
                <a:cs typeface="Trebuchet MS"/>
              </a:rPr>
              <a:t>a</a:t>
            </a:r>
            <a:r>
              <a:rPr dirty="0" sz="2800" spc="-180" b="1">
                <a:solidFill>
                  <a:srgbClr val="00809A"/>
                </a:solidFill>
                <a:latin typeface="Trebuchet MS"/>
                <a:cs typeface="Trebuchet MS"/>
              </a:rPr>
              <a:t>um</a:t>
            </a:r>
            <a:r>
              <a:rPr dirty="0" sz="2800" spc="-140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35" b="1">
                <a:solidFill>
                  <a:srgbClr val="00809A"/>
                </a:solidFill>
                <a:latin typeface="Trebuchet MS"/>
                <a:cs typeface="Trebuchet MS"/>
              </a:rPr>
              <a:t>ntar</a:t>
            </a:r>
            <a:r>
              <a:rPr dirty="0" sz="2800" spc="-19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en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40" b="1">
                <a:solidFill>
                  <a:srgbClr val="00809A"/>
                </a:solidFill>
                <a:latin typeface="Trebuchet MS"/>
                <a:cs typeface="Trebuchet MS"/>
              </a:rPr>
              <a:t>ste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35" b="1">
                <a:solidFill>
                  <a:srgbClr val="00809A"/>
                </a:solidFill>
                <a:latin typeface="Trebuchet MS"/>
                <a:cs typeface="Trebuchet MS"/>
              </a:rPr>
              <a:t>siglo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183" y="1995881"/>
            <a:ext cx="8883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5" b="1">
                <a:solidFill>
                  <a:srgbClr val="00809A"/>
                </a:solidFill>
                <a:latin typeface="Arial"/>
                <a:cs typeface="Arial"/>
              </a:rPr>
              <a:t>03.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183" y="2622296"/>
            <a:ext cx="5840095" cy="2011680"/>
          </a:xfrm>
          <a:prstGeom prst="rect">
            <a:avLst/>
          </a:prstGeom>
        </p:spPr>
        <p:txBody>
          <a:bodyPr wrap="square" lIns="0" tIns="215900" rIns="0" bIns="0" rtlCol="0" vert="horz">
            <a:spAutoFit/>
          </a:bodyPr>
          <a:lstStyle/>
          <a:p>
            <a:pPr marL="12700" marR="5080">
              <a:lnSpc>
                <a:spcPts val="7000"/>
              </a:lnSpc>
              <a:spcBef>
                <a:spcPts val="1700"/>
              </a:spcBef>
            </a:pPr>
            <a:r>
              <a:rPr dirty="0" sz="7200" spc="-1185">
                <a:solidFill>
                  <a:srgbClr val="00809A"/>
                </a:solidFill>
                <a:latin typeface="Tahoma"/>
                <a:cs typeface="Tahoma"/>
              </a:rPr>
              <a:t>T</a:t>
            </a:r>
            <a:r>
              <a:rPr dirty="0" sz="7200" spc="-390">
                <a:solidFill>
                  <a:srgbClr val="00809A"/>
                </a:solidFill>
                <a:latin typeface="Tahoma"/>
                <a:cs typeface="Tahoma"/>
              </a:rPr>
              <a:t>r</a:t>
            </a:r>
            <a:r>
              <a:rPr dirty="0" sz="7200" spc="-145">
                <a:solidFill>
                  <a:srgbClr val="00809A"/>
                </a:solidFill>
                <a:latin typeface="Tahoma"/>
                <a:cs typeface="Tahoma"/>
              </a:rPr>
              <a:t>ans</a:t>
            </a:r>
            <a:r>
              <a:rPr dirty="0" sz="7200" spc="-120">
                <a:solidFill>
                  <a:srgbClr val="00809A"/>
                </a:solidFill>
                <a:latin typeface="Tahoma"/>
                <a:cs typeface="Tahoma"/>
              </a:rPr>
              <a:t>f</a:t>
            </a:r>
            <a:r>
              <a:rPr dirty="0" sz="7200" spc="-165">
                <a:solidFill>
                  <a:srgbClr val="00809A"/>
                </a:solidFill>
                <a:latin typeface="Tahoma"/>
                <a:cs typeface="Tahoma"/>
              </a:rPr>
              <a:t>ormac</a:t>
            </a:r>
            <a:r>
              <a:rPr dirty="0" sz="7200" spc="-95">
                <a:solidFill>
                  <a:srgbClr val="00809A"/>
                </a:solidFill>
                <a:latin typeface="Tahoma"/>
                <a:cs typeface="Tahoma"/>
              </a:rPr>
              <a:t>i</a:t>
            </a:r>
            <a:r>
              <a:rPr dirty="0" sz="7200" spc="-204">
                <a:solidFill>
                  <a:srgbClr val="00809A"/>
                </a:solidFill>
                <a:latin typeface="Tahoma"/>
                <a:cs typeface="Tahoma"/>
              </a:rPr>
              <a:t>ón  </a:t>
            </a:r>
            <a:r>
              <a:rPr dirty="0" sz="7200" spc="-245">
                <a:solidFill>
                  <a:srgbClr val="00809A"/>
                </a:solidFill>
                <a:latin typeface="Tahoma"/>
                <a:cs typeface="Tahoma"/>
              </a:rPr>
              <a:t>de</a:t>
            </a:r>
            <a:r>
              <a:rPr dirty="0" sz="7200" spc="-595">
                <a:solidFill>
                  <a:srgbClr val="00809A"/>
                </a:solidFill>
                <a:latin typeface="Tahoma"/>
                <a:cs typeface="Tahoma"/>
              </a:rPr>
              <a:t> </a:t>
            </a:r>
            <a:r>
              <a:rPr dirty="0" sz="7200" spc="20">
                <a:solidFill>
                  <a:srgbClr val="00809A"/>
                </a:solidFill>
                <a:latin typeface="Tahoma"/>
                <a:cs typeface="Tahoma"/>
              </a:rPr>
              <a:t>la</a:t>
            </a:r>
            <a:r>
              <a:rPr dirty="0" sz="7200" spc="-595">
                <a:solidFill>
                  <a:srgbClr val="00809A"/>
                </a:solidFill>
                <a:latin typeface="Tahoma"/>
                <a:cs typeface="Tahoma"/>
              </a:rPr>
              <a:t> </a:t>
            </a:r>
            <a:r>
              <a:rPr dirty="0" sz="7200" spc="-85">
                <a:solidFill>
                  <a:srgbClr val="00809A"/>
                </a:solidFill>
                <a:latin typeface="Tahoma"/>
                <a:cs typeface="Tahoma"/>
              </a:rPr>
              <a:t>c</a:t>
            </a:r>
            <a:r>
              <a:rPr dirty="0" sz="7200" spc="-195">
                <a:solidFill>
                  <a:srgbClr val="00809A"/>
                </a:solidFill>
                <a:latin typeface="Tahoma"/>
                <a:cs typeface="Tahoma"/>
              </a:rPr>
              <a:t>ompañía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4607" y="0"/>
            <a:ext cx="8673465" cy="7275830"/>
            <a:chOff x="8674607" y="0"/>
            <a:chExt cx="8673465" cy="7275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4607" y="0"/>
              <a:ext cx="8673083" cy="72755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74607" y="0"/>
              <a:ext cx="765175" cy="7275830"/>
            </a:xfrm>
            <a:custGeom>
              <a:avLst/>
              <a:gdLst/>
              <a:ahLst/>
              <a:cxnLst/>
              <a:rect l="l" t="t" r="r" b="b"/>
              <a:pathLst>
                <a:path w="765175" h="7275830">
                  <a:moveTo>
                    <a:pt x="76504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765048" y="7275576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7" y="6458711"/>
            <a:ext cx="1118616" cy="3200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43327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7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7" y="78879"/>
                </a:lnTo>
                <a:lnTo>
                  <a:pt x="151257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7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02407" y="6458711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5" h="318770">
                <a:moveTo>
                  <a:pt x="133604" y="0"/>
                </a:moveTo>
                <a:lnTo>
                  <a:pt x="88900" y="0"/>
                </a:lnTo>
                <a:lnTo>
                  <a:pt x="67663" y="1484"/>
                </a:lnTo>
                <a:lnTo>
                  <a:pt x="20193" y="23698"/>
                </a:lnTo>
                <a:lnTo>
                  <a:pt x="1333" y="64993"/>
                </a:lnTo>
                <a:lnTo>
                  <a:pt x="0" y="84670"/>
                </a:lnTo>
                <a:lnTo>
                  <a:pt x="0" y="233845"/>
                </a:lnTo>
                <a:lnTo>
                  <a:pt x="8262" y="277354"/>
                </a:lnTo>
                <a:lnTo>
                  <a:pt x="49117" y="312610"/>
                </a:lnTo>
                <a:lnTo>
                  <a:pt x="88900" y="318515"/>
                </a:lnTo>
                <a:lnTo>
                  <a:pt x="133604" y="318515"/>
                </a:lnTo>
                <a:lnTo>
                  <a:pt x="173402" y="312581"/>
                </a:lnTo>
                <a:lnTo>
                  <a:pt x="206938" y="289690"/>
                </a:lnTo>
                <a:lnTo>
                  <a:pt x="217441" y="269633"/>
                </a:lnTo>
                <a:lnTo>
                  <a:pt x="91948" y="269633"/>
                </a:lnTo>
                <a:lnTo>
                  <a:pt x="81915" y="269063"/>
                </a:lnTo>
                <a:lnTo>
                  <a:pt x="52705" y="239102"/>
                </a:lnTo>
                <a:lnTo>
                  <a:pt x="52716" y="79921"/>
                </a:lnTo>
                <a:lnTo>
                  <a:pt x="81968" y="49971"/>
                </a:lnTo>
                <a:lnTo>
                  <a:pt x="91948" y="49402"/>
                </a:lnTo>
                <a:lnTo>
                  <a:pt x="217597" y="49402"/>
                </a:lnTo>
                <a:lnTo>
                  <a:pt x="217297" y="48374"/>
                </a:lnTo>
                <a:lnTo>
                  <a:pt x="189271" y="13340"/>
                </a:lnTo>
                <a:lnTo>
                  <a:pt x="154842" y="1484"/>
                </a:lnTo>
                <a:lnTo>
                  <a:pt x="133604" y="0"/>
                </a:lnTo>
                <a:close/>
              </a:path>
              <a:path w="222885" h="318770">
                <a:moveTo>
                  <a:pt x="217597" y="49402"/>
                </a:moveTo>
                <a:lnTo>
                  <a:pt x="130683" y="49402"/>
                </a:lnTo>
                <a:lnTo>
                  <a:pt x="140707" y="49971"/>
                </a:lnTo>
                <a:lnTo>
                  <a:pt x="149140" y="51671"/>
                </a:lnTo>
                <a:lnTo>
                  <a:pt x="169799" y="79921"/>
                </a:lnTo>
                <a:lnTo>
                  <a:pt x="169711" y="233845"/>
                </a:lnTo>
                <a:lnTo>
                  <a:pt x="149082" y="267360"/>
                </a:lnTo>
                <a:lnTo>
                  <a:pt x="130683" y="269633"/>
                </a:lnTo>
                <a:lnTo>
                  <a:pt x="217441" y="269633"/>
                </a:lnTo>
                <a:lnTo>
                  <a:pt x="219557" y="262211"/>
                </a:lnTo>
                <a:lnTo>
                  <a:pt x="221186" y="253522"/>
                </a:lnTo>
                <a:lnTo>
                  <a:pt x="222172" y="244068"/>
                </a:lnTo>
                <a:lnTo>
                  <a:pt x="222504" y="233845"/>
                </a:lnTo>
                <a:lnTo>
                  <a:pt x="222504" y="84670"/>
                </a:lnTo>
                <a:lnTo>
                  <a:pt x="222190" y="74447"/>
                </a:lnTo>
                <a:lnTo>
                  <a:pt x="221234" y="64993"/>
                </a:lnTo>
                <a:lnTo>
                  <a:pt x="219610" y="56304"/>
                </a:lnTo>
                <a:lnTo>
                  <a:pt x="217597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9776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38855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6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7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6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8" name="object 8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423152" y="2171141"/>
            <a:ext cx="10557510" cy="2122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00809A"/>
              </a:buClr>
              <a:buFont typeface="Courier New"/>
              <a:buChar char="o"/>
              <a:tabLst>
                <a:tab pos="332740" algn="l"/>
              </a:tabLst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Negocios</a:t>
            </a:r>
            <a:r>
              <a:rPr dirty="0" sz="20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rentables</a:t>
            </a:r>
            <a:r>
              <a:rPr dirty="0" sz="2000" spc="-4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centrados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las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áreas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mayores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ventajas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competitivas:</a:t>
            </a:r>
            <a:endParaRPr sz="2000">
              <a:latin typeface="Arial MT"/>
              <a:cs typeface="Arial MT"/>
            </a:endParaRPr>
          </a:p>
          <a:p>
            <a:pPr marL="33274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Downstream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Península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Ibérica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12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Nuevo</a:t>
            </a:r>
            <a:r>
              <a:rPr dirty="0" sz="2000" spc="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modelo</a:t>
            </a:r>
            <a:r>
              <a:rPr dirty="0" sz="20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operativo</a:t>
            </a:r>
            <a:r>
              <a:rPr dirty="0" sz="2000" spc="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cristalizar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más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valor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acelerar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descarbonización</a:t>
            </a:r>
            <a:endParaRPr sz="2000">
              <a:latin typeface="Arial MT"/>
              <a:cs typeface="Arial MT"/>
            </a:endParaRPr>
          </a:p>
          <a:p>
            <a:pPr marL="332740" indent="-320040">
              <a:lnSpc>
                <a:spcPct val="100000"/>
              </a:lnSpc>
              <a:spcBef>
                <a:spcPts val="1500"/>
              </a:spcBef>
              <a:buClr>
                <a:srgbClr val="00809A"/>
              </a:buClr>
              <a:buFont typeface="Courier New"/>
              <a:buChar char="o"/>
              <a:tabLst>
                <a:tab pos="33274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Líder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retribución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20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los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 accionistas,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una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remuneración</a:t>
            </a:r>
            <a:r>
              <a:rPr dirty="0" sz="2000" spc="-2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situada</a:t>
            </a:r>
            <a:r>
              <a:rPr dirty="0" sz="2000" spc="-2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en el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primer</a:t>
            </a:r>
            <a:r>
              <a:rPr dirty="0" sz="20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cuartil</a:t>
            </a:r>
            <a:endParaRPr sz="20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500"/>
              </a:spcBef>
              <a:buClr>
                <a:srgbClr val="00809A"/>
              </a:buClr>
              <a:buFont typeface="Courier New"/>
              <a:buChar char="o"/>
              <a:tabLst>
                <a:tab pos="33274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Preservando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fortaleza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financiera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66243"/>
            <a:ext cx="15895955" cy="18408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50" b="1">
                <a:solidFill>
                  <a:srgbClr val="00809A"/>
                </a:solidFill>
                <a:latin typeface="Trebuchet MS"/>
                <a:cs typeface="Trebuchet MS"/>
              </a:rPr>
              <a:t>La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204" b="1">
                <a:solidFill>
                  <a:srgbClr val="00809A"/>
                </a:solidFill>
                <a:latin typeface="Trebuchet MS"/>
                <a:cs typeface="Trebuchet MS"/>
              </a:rPr>
              <a:t>mejor</a:t>
            </a:r>
            <a:r>
              <a:rPr dirty="0" sz="2800" spc="-19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55" b="1">
                <a:solidFill>
                  <a:srgbClr val="00809A"/>
                </a:solidFill>
                <a:latin typeface="Trebuchet MS"/>
                <a:cs typeface="Trebuchet MS"/>
              </a:rPr>
              <a:t>opción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5" b="1">
                <a:solidFill>
                  <a:srgbClr val="00809A"/>
                </a:solidFill>
                <a:latin typeface="Trebuchet MS"/>
                <a:cs typeface="Trebuchet MS"/>
              </a:rPr>
              <a:t>para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invertir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en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40" b="1">
                <a:solidFill>
                  <a:srgbClr val="00809A"/>
                </a:solidFill>
                <a:latin typeface="Trebuchet MS"/>
                <a:cs typeface="Trebuchet MS"/>
              </a:rPr>
              <a:t>la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5" b="1">
                <a:solidFill>
                  <a:srgbClr val="00809A"/>
                </a:solidFill>
                <a:latin typeface="Trebuchet MS"/>
                <a:cs typeface="Trebuchet MS"/>
              </a:rPr>
              <a:t>transición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0" b="1">
                <a:solidFill>
                  <a:srgbClr val="00809A"/>
                </a:solidFill>
                <a:latin typeface="Trebuchet MS"/>
                <a:cs typeface="Trebuchet MS"/>
              </a:rPr>
              <a:t>energética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Trebuchet MS"/>
              <a:cs typeface="Trebuchet MS"/>
            </a:endParaRPr>
          </a:p>
          <a:p>
            <a:pPr marL="6387465" marR="5080" indent="-32004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120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Dos</a:t>
            </a:r>
            <a:r>
              <a:rPr dirty="0" sz="20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grandes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generadores</a:t>
            </a:r>
            <a:r>
              <a:rPr dirty="0" sz="2000" spc="-2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</a:t>
            </a:r>
            <a:r>
              <a:rPr dirty="0" sz="2000" spc="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caja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(Upstream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 Downstream)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una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sólida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base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activos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acelerar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 transición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energética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6567017"/>
            <a:ext cx="13114019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Crecimiento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rentable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transición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energética,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fuerte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aumento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generación</a:t>
            </a:r>
            <a:r>
              <a:rPr dirty="0" sz="24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caja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disciplina</a:t>
            </a:r>
            <a:r>
              <a:rPr dirty="0" sz="24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financiera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1338072"/>
            <a:ext cx="6141720" cy="5039995"/>
            <a:chOff x="0" y="1338072"/>
            <a:chExt cx="6141720" cy="50399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38072"/>
              <a:ext cx="6141719" cy="50398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1338072"/>
              <a:ext cx="6141720" cy="5039995"/>
            </a:xfrm>
            <a:custGeom>
              <a:avLst/>
              <a:gdLst/>
              <a:ahLst/>
              <a:cxnLst/>
              <a:rect l="l" t="t" r="r" b="b"/>
              <a:pathLst>
                <a:path w="6141720" h="5039995">
                  <a:moveTo>
                    <a:pt x="6141720" y="0"/>
                  </a:moveTo>
                  <a:lnTo>
                    <a:pt x="0" y="0"/>
                  </a:lnTo>
                  <a:lnTo>
                    <a:pt x="0" y="5039868"/>
                  </a:lnTo>
                  <a:lnTo>
                    <a:pt x="6141720" y="5039868"/>
                  </a:lnTo>
                  <a:lnTo>
                    <a:pt x="6141720" y="0"/>
                  </a:lnTo>
                  <a:close/>
                </a:path>
              </a:pathLst>
            </a:custGeom>
            <a:solidFill>
              <a:srgbClr val="003A5C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609847" y="2723133"/>
            <a:ext cx="2143760" cy="1176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329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Liderando</a:t>
            </a:r>
            <a:r>
              <a:rPr dirty="0" sz="2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endParaRPr sz="2800">
              <a:latin typeface="Arial"/>
              <a:cs typeface="Arial"/>
            </a:endParaRPr>
          </a:p>
          <a:p>
            <a:pPr marL="775970">
              <a:lnSpc>
                <a:spcPts val="5730"/>
              </a:lnSpc>
            </a:pPr>
            <a:r>
              <a:rPr dirty="0" sz="4800" b="1">
                <a:solidFill>
                  <a:srgbClr val="FF9F0E"/>
                </a:solidFill>
                <a:latin typeface="Arial"/>
                <a:cs typeface="Arial"/>
              </a:rPr>
              <a:t>vi</a:t>
            </a:r>
            <a:r>
              <a:rPr dirty="0" sz="4800" spc="-15" b="1">
                <a:solidFill>
                  <a:srgbClr val="FF9F0E"/>
                </a:solidFill>
                <a:latin typeface="Arial"/>
                <a:cs typeface="Arial"/>
              </a:rPr>
              <a:t>a</a:t>
            </a:r>
            <a:r>
              <a:rPr dirty="0" sz="4800" b="1">
                <a:solidFill>
                  <a:srgbClr val="FF9F0E"/>
                </a:solidFill>
                <a:latin typeface="Arial"/>
                <a:cs typeface="Arial"/>
              </a:rPr>
              <a:t>je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7140" y="4980889"/>
            <a:ext cx="2671445" cy="1176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335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ambicioso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5735"/>
              </a:lnSpc>
            </a:pPr>
            <a:r>
              <a:rPr dirty="0" sz="4800" spc="-5" b="1">
                <a:solidFill>
                  <a:srgbClr val="FF9F0E"/>
                </a:solidFill>
                <a:latin typeface="Arial"/>
                <a:cs typeface="Arial"/>
              </a:rPr>
              <a:t>destino</a:t>
            </a:r>
            <a:endParaRPr sz="4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4494" y="4544948"/>
            <a:ext cx="16443325" cy="354330"/>
          </a:xfrm>
          <a:custGeom>
            <a:avLst/>
            <a:gdLst/>
            <a:ahLst/>
            <a:cxnLst/>
            <a:rect l="l" t="t" r="r" b="b"/>
            <a:pathLst>
              <a:path w="16443325" h="354329">
                <a:moveTo>
                  <a:pt x="16443186" y="335280"/>
                </a:moveTo>
                <a:lnTo>
                  <a:pt x="0" y="335280"/>
                </a:lnTo>
                <a:lnTo>
                  <a:pt x="0" y="354330"/>
                </a:lnTo>
                <a:lnTo>
                  <a:pt x="16443186" y="354330"/>
                </a:lnTo>
                <a:lnTo>
                  <a:pt x="16443186" y="335280"/>
                </a:lnTo>
                <a:close/>
              </a:path>
              <a:path w="16443325" h="354329">
                <a:moveTo>
                  <a:pt x="16443186" y="0"/>
                </a:moveTo>
                <a:lnTo>
                  <a:pt x="2401811" y="0"/>
                </a:lnTo>
                <a:lnTo>
                  <a:pt x="2401811" y="19050"/>
                </a:lnTo>
                <a:lnTo>
                  <a:pt x="16443186" y="19050"/>
                </a:lnTo>
                <a:lnTo>
                  <a:pt x="16443186" y="0"/>
                </a:lnTo>
                <a:close/>
              </a:path>
            </a:pathLst>
          </a:custGeom>
          <a:solidFill>
            <a:srgbClr val="FF9F0E">
              <a:alpha val="3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10071" y="5206695"/>
            <a:ext cx="10525125" cy="1068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12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Objetivo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ser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cero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netas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forma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rentable</a:t>
            </a:r>
            <a:r>
              <a:rPr dirty="0" sz="2000" spc="-4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garantizando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el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crecimiento</a:t>
            </a:r>
            <a:r>
              <a:rPr dirty="0" sz="2000" spc="-3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la</a:t>
            </a:r>
            <a:r>
              <a:rPr dirty="0" sz="2000" spc="-2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compañía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(flujo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caja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libre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aumento)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10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Ambición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diferencial</a:t>
            </a:r>
            <a:r>
              <a:rPr dirty="0" sz="2000" spc="-4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transformación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2030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2819888" y="3703320"/>
            <a:ext cx="428625" cy="364490"/>
          </a:xfrm>
          <a:custGeom>
            <a:avLst/>
            <a:gdLst/>
            <a:ahLst/>
            <a:cxnLst/>
            <a:rect l="l" t="t" r="r" b="b"/>
            <a:pathLst>
              <a:path w="428625" h="364489">
                <a:moveTo>
                  <a:pt x="428244" y="342772"/>
                </a:moveTo>
                <a:lnTo>
                  <a:pt x="0" y="342772"/>
                </a:lnTo>
                <a:lnTo>
                  <a:pt x="0" y="364235"/>
                </a:lnTo>
                <a:lnTo>
                  <a:pt x="428244" y="364235"/>
                </a:lnTo>
                <a:lnTo>
                  <a:pt x="428244" y="342772"/>
                </a:lnTo>
                <a:close/>
              </a:path>
              <a:path w="428625" h="364489">
                <a:moveTo>
                  <a:pt x="42798" y="160654"/>
                </a:moveTo>
                <a:lnTo>
                  <a:pt x="21462" y="160654"/>
                </a:lnTo>
                <a:lnTo>
                  <a:pt x="21462" y="342772"/>
                </a:lnTo>
                <a:lnTo>
                  <a:pt x="42798" y="342772"/>
                </a:lnTo>
                <a:lnTo>
                  <a:pt x="42798" y="214248"/>
                </a:lnTo>
                <a:lnTo>
                  <a:pt x="85597" y="214248"/>
                </a:lnTo>
                <a:lnTo>
                  <a:pt x="85597" y="192785"/>
                </a:lnTo>
                <a:lnTo>
                  <a:pt x="42798" y="192785"/>
                </a:lnTo>
                <a:lnTo>
                  <a:pt x="42798" y="160654"/>
                </a:lnTo>
                <a:close/>
              </a:path>
              <a:path w="428625" h="364489">
                <a:moveTo>
                  <a:pt x="85597" y="214248"/>
                </a:moveTo>
                <a:lnTo>
                  <a:pt x="64261" y="214248"/>
                </a:lnTo>
                <a:lnTo>
                  <a:pt x="64261" y="342772"/>
                </a:lnTo>
                <a:lnTo>
                  <a:pt x="85597" y="342772"/>
                </a:lnTo>
                <a:lnTo>
                  <a:pt x="85597" y="214248"/>
                </a:lnTo>
                <a:close/>
              </a:path>
              <a:path w="428625" h="364489">
                <a:moveTo>
                  <a:pt x="247142" y="146557"/>
                </a:moveTo>
                <a:lnTo>
                  <a:pt x="159892" y="146557"/>
                </a:lnTo>
                <a:lnTo>
                  <a:pt x="157479" y="147954"/>
                </a:lnTo>
                <a:lnTo>
                  <a:pt x="137947" y="162542"/>
                </a:lnTo>
                <a:lnTo>
                  <a:pt x="123332" y="181498"/>
                </a:lnTo>
                <a:lnTo>
                  <a:pt x="114171" y="203908"/>
                </a:lnTo>
                <a:lnTo>
                  <a:pt x="110997" y="228853"/>
                </a:lnTo>
                <a:lnTo>
                  <a:pt x="113448" y="249999"/>
                </a:lnTo>
                <a:lnTo>
                  <a:pt x="120411" y="269430"/>
                </a:lnTo>
                <a:lnTo>
                  <a:pt x="131304" y="286575"/>
                </a:lnTo>
                <a:lnTo>
                  <a:pt x="145541" y="300863"/>
                </a:lnTo>
                <a:lnTo>
                  <a:pt x="124713" y="342772"/>
                </a:lnTo>
                <a:lnTo>
                  <a:pt x="148589" y="342772"/>
                </a:lnTo>
                <a:lnTo>
                  <a:pt x="163829" y="312419"/>
                </a:lnTo>
                <a:lnTo>
                  <a:pt x="267144" y="312419"/>
                </a:lnTo>
                <a:lnTo>
                  <a:pt x="261365" y="300863"/>
                </a:lnTo>
                <a:lnTo>
                  <a:pt x="262256" y="299973"/>
                </a:lnTo>
                <a:lnTo>
                  <a:pt x="203453" y="299973"/>
                </a:lnTo>
                <a:lnTo>
                  <a:pt x="184915" y="297511"/>
                </a:lnTo>
                <a:lnTo>
                  <a:pt x="168211" y="290560"/>
                </a:lnTo>
                <a:lnTo>
                  <a:pt x="153983" y="279775"/>
                </a:lnTo>
                <a:lnTo>
                  <a:pt x="142875" y="265810"/>
                </a:lnTo>
                <a:lnTo>
                  <a:pt x="287906" y="265810"/>
                </a:lnTo>
                <a:lnTo>
                  <a:pt x="293584" y="249999"/>
                </a:lnTo>
                <a:lnTo>
                  <a:pt x="294239" y="244347"/>
                </a:lnTo>
                <a:lnTo>
                  <a:pt x="134238" y="244347"/>
                </a:lnTo>
                <a:lnTo>
                  <a:pt x="133095" y="239394"/>
                </a:lnTo>
                <a:lnTo>
                  <a:pt x="132460" y="234187"/>
                </a:lnTo>
                <a:lnTo>
                  <a:pt x="132587" y="224916"/>
                </a:lnTo>
                <a:lnTo>
                  <a:pt x="295536" y="224916"/>
                </a:lnTo>
                <a:lnTo>
                  <a:pt x="292863" y="203908"/>
                </a:lnTo>
                <a:lnTo>
                  <a:pt x="292730" y="203580"/>
                </a:lnTo>
                <a:lnTo>
                  <a:pt x="136778" y="203580"/>
                </a:lnTo>
                <a:lnTo>
                  <a:pt x="141567" y="192916"/>
                </a:lnTo>
                <a:lnTo>
                  <a:pt x="148034" y="183324"/>
                </a:lnTo>
                <a:lnTo>
                  <a:pt x="156049" y="174970"/>
                </a:lnTo>
                <a:lnTo>
                  <a:pt x="165480" y="168020"/>
                </a:lnTo>
                <a:lnTo>
                  <a:pt x="273311" y="168020"/>
                </a:lnTo>
                <a:lnTo>
                  <a:pt x="269087" y="162542"/>
                </a:lnTo>
                <a:lnTo>
                  <a:pt x="249554" y="147954"/>
                </a:lnTo>
                <a:lnTo>
                  <a:pt x="247142" y="146557"/>
                </a:lnTo>
                <a:close/>
              </a:path>
              <a:path w="428625" h="364489">
                <a:moveTo>
                  <a:pt x="267144" y="312419"/>
                </a:moveTo>
                <a:lnTo>
                  <a:pt x="243204" y="312419"/>
                </a:lnTo>
                <a:lnTo>
                  <a:pt x="258444" y="342772"/>
                </a:lnTo>
                <a:lnTo>
                  <a:pt x="282321" y="342772"/>
                </a:lnTo>
                <a:lnTo>
                  <a:pt x="267144" y="312419"/>
                </a:lnTo>
                <a:close/>
              </a:path>
              <a:path w="428625" h="364489">
                <a:moveTo>
                  <a:pt x="350299" y="107187"/>
                </a:moveTo>
                <a:lnTo>
                  <a:pt x="328929" y="107187"/>
                </a:lnTo>
                <a:lnTo>
                  <a:pt x="321563" y="342772"/>
                </a:lnTo>
                <a:lnTo>
                  <a:pt x="342900" y="342772"/>
                </a:lnTo>
                <a:lnTo>
                  <a:pt x="348233" y="171450"/>
                </a:lnTo>
                <a:lnTo>
                  <a:pt x="401131" y="171450"/>
                </a:lnTo>
                <a:lnTo>
                  <a:pt x="400455" y="149986"/>
                </a:lnTo>
                <a:lnTo>
                  <a:pt x="348996" y="149986"/>
                </a:lnTo>
                <a:lnTo>
                  <a:pt x="350299" y="107187"/>
                </a:lnTo>
                <a:close/>
              </a:path>
              <a:path w="428625" h="364489">
                <a:moveTo>
                  <a:pt x="401131" y="171450"/>
                </a:moveTo>
                <a:lnTo>
                  <a:pt x="379729" y="171450"/>
                </a:lnTo>
                <a:lnTo>
                  <a:pt x="385063" y="342772"/>
                </a:lnTo>
                <a:lnTo>
                  <a:pt x="406526" y="342772"/>
                </a:lnTo>
                <a:lnTo>
                  <a:pt x="401131" y="171450"/>
                </a:lnTo>
                <a:close/>
              </a:path>
              <a:path w="428625" h="364489">
                <a:moveTo>
                  <a:pt x="243204" y="312419"/>
                </a:moveTo>
                <a:lnTo>
                  <a:pt x="163829" y="312419"/>
                </a:lnTo>
                <a:lnTo>
                  <a:pt x="173128" y="316239"/>
                </a:lnTo>
                <a:lnTo>
                  <a:pt x="182879" y="319071"/>
                </a:lnTo>
                <a:lnTo>
                  <a:pt x="193012" y="320831"/>
                </a:lnTo>
                <a:lnTo>
                  <a:pt x="203453" y="321436"/>
                </a:lnTo>
                <a:lnTo>
                  <a:pt x="213969" y="320831"/>
                </a:lnTo>
                <a:lnTo>
                  <a:pt x="224139" y="319071"/>
                </a:lnTo>
                <a:lnTo>
                  <a:pt x="233904" y="316239"/>
                </a:lnTo>
                <a:lnTo>
                  <a:pt x="243204" y="312419"/>
                </a:lnTo>
                <a:close/>
              </a:path>
              <a:path w="428625" h="364489">
                <a:moveTo>
                  <a:pt x="287906" y="265810"/>
                </a:moveTo>
                <a:lnTo>
                  <a:pt x="264159" y="265810"/>
                </a:lnTo>
                <a:lnTo>
                  <a:pt x="253049" y="279775"/>
                </a:lnTo>
                <a:lnTo>
                  <a:pt x="238807" y="290560"/>
                </a:lnTo>
                <a:lnTo>
                  <a:pt x="222065" y="297511"/>
                </a:lnTo>
                <a:lnTo>
                  <a:pt x="203453" y="299973"/>
                </a:lnTo>
                <a:lnTo>
                  <a:pt x="262256" y="299973"/>
                </a:lnTo>
                <a:lnTo>
                  <a:pt x="275677" y="286575"/>
                </a:lnTo>
                <a:lnTo>
                  <a:pt x="286607" y="269430"/>
                </a:lnTo>
                <a:lnTo>
                  <a:pt x="287906" y="265810"/>
                </a:lnTo>
                <a:close/>
              </a:path>
              <a:path w="428625" h="364489">
                <a:moveTo>
                  <a:pt x="295536" y="224916"/>
                </a:moveTo>
                <a:lnTo>
                  <a:pt x="274446" y="224916"/>
                </a:lnTo>
                <a:lnTo>
                  <a:pt x="274573" y="234187"/>
                </a:lnTo>
                <a:lnTo>
                  <a:pt x="273938" y="239394"/>
                </a:lnTo>
                <a:lnTo>
                  <a:pt x="272796" y="244347"/>
                </a:lnTo>
                <a:lnTo>
                  <a:pt x="294239" y="244347"/>
                </a:lnTo>
                <a:lnTo>
                  <a:pt x="296036" y="228853"/>
                </a:lnTo>
                <a:lnTo>
                  <a:pt x="295536" y="224916"/>
                </a:lnTo>
                <a:close/>
              </a:path>
              <a:path w="428625" h="364489">
                <a:moveTo>
                  <a:pt x="273311" y="168020"/>
                </a:moveTo>
                <a:lnTo>
                  <a:pt x="241553" y="168020"/>
                </a:lnTo>
                <a:lnTo>
                  <a:pt x="250985" y="174970"/>
                </a:lnTo>
                <a:lnTo>
                  <a:pt x="259000" y="183324"/>
                </a:lnTo>
                <a:lnTo>
                  <a:pt x="265467" y="192916"/>
                </a:lnTo>
                <a:lnTo>
                  <a:pt x="270255" y="203580"/>
                </a:lnTo>
                <a:lnTo>
                  <a:pt x="292730" y="203580"/>
                </a:lnTo>
                <a:lnTo>
                  <a:pt x="283702" y="181498"/>
                </a:lnTo>
                <a:lnTo>
                  <a:pt x="273311" y="168020"/>
                </a:lnTo>
                <a:close/>
              </a:path>
              <a:path w="428625" h="364489">
                <a:moveTo>
                  <a:pt x="85597" y="160654"/>
                </a:moveTo>
                <a:lnTo>
                  <a:pt x="64261" y="160654"/>
                </a:lnTo>
                <a:lnTo>
                  <a:pt x="64261" y="192785"/>
                </a:lnTo>
                <a:lnTo>
                  <a:pt x="85597" y="192785"/>
                </a:lnTo>
                <a:lnTo>
                  <a:pt x="85597" y="160654"/>
                </a:lnTo>
                <a:close/>
              </a:path>
              <a:path w="428625" h="364489">
                <a:moveTo>
                  <a:pt x="107060" y="96392"/>
                </a:moveTo>
                <a:lnTo>
                  <a:pt x="0" y="96392"/>
                </a:lnTo>
                <a:lnTo>
                  <a:pt x="0" y="160654"/>
                </a:lnTo>
                <a:lnTo>
                  <a:pt x="107060" y="160654"/>
                </a:lnTo>
                <a:lnTo>
                  <a:pt x="107060" y="139318"/>
                </a:lnTo>
                <a:lnTo>
                  <a:pt x="21462" y="139318"/>
                </a:lnTo>
                <a:lnTo>
                  <a:pt x="21462" y="117855"/>
                </a:lnTo>
                <a:lnTo>
                  <a:pt x="107060" y="117855"/>
                </a:lnTo>
                <a:lnTo>
                  <a:pt x="107060" y="96392"/>
                </a:lnTo>
                <a:close/>
              </a:path>
              <a:path w="428625" h="364489">
                <a:moveTo>
                  <a:pt x="398091" y="74929"/>
                </a:moveTo>
                <a:lnTo>
                  <a:pt x="376681" y="74929"/>
                </a:lnTo>
                <a:lnTo>
                  <a:pt x="379094" y="149986"/>
                </a:lnTo>
                <a:lnTo>
                  <a:pt x="400455" y="149986"/>
                </a:lnTo>
                <a:lnTo>
                  <a:pt x="398091" y="74929"/>
                </a:lnTo>
                <a:close/>
              </a:path>
              <a:path w="428625" h="364489">
                <a:moveTo>
                  <a:pt x="395731" y="0"/>
                </a:moveTo>
                <a:lnTo>
                  <a:pt x="332231" y="0"/>
                </a:lnTo>
                <a:lnTo>
                  <a:pt x="329565" y="85725"/>
                </a:lnTo>
                <a:lnTo>
                  <a:pt x="220979" y="85725"/>
                </a:lnTo>
                <a:lnTo>
                  <a:pt x="209964" y="87951"/>
                </a:lnTo>
                <a:lnTo>
                  <a:pt x="200961" y="94011"/>
                </a:lnTo>
                <a:lnTo>
                  <a:pt x="194887" y="102977"/>
                </a:lnTo>
                <a:lnTo>
                  <a:pt x="192658" y="113918"/>
                </a:lnTo>
                <a:lnTo>
                  <a:pt x="192658" y="146557"/>
                </a:lnTo>
                <a:lnTo>
                  <a:pt x="214121" y="146557"/>
                </a:lnTo>
                <a:lnTo>
                  <a:pt x="214121" y="110235"/>
                </a:lnTo>
                <a:lnTo>
                  <a:pt x="217169" y="107187"/>
                </a:lnTo>
                <a:lnTo>
                  <a:pt x="350299" y="107187"/>
                </a:lnTo>
                <a:lnTo>
                  <a:pt x="351281" y="74929"/>
                </a:lnTo>
                <a:lnTo>
                  <a:pt x="398091" y="74929"/>
                </a:lnTo>
                <a:lnTo>
                  <a:pt x="397419" y="53593"/>
                </a:lnTo>
                <a:lnTo>
                  <a:pt x="351917" y="53593"/>
                </a:lnTo>
                <a:lnTo>
                  <a:pt x="352932" y="21462"/>
                </a:lnTo>
                <a:lnTo>
                  <a:pt x="396407" y="21462"/>
                </a:lnTo>
                <a:lnTo>
                  <a:pt x="395731" y="0"/>
                </a:lnTo>
                <a:close/>
              </a:path>
              <a:path w="428625" h="364489">
                <a:moveTo>
                  <a:pt x="107060" y="117855"/>
                </a:moveTo>
                <a:lnTo>
                  <a:pt x="85597" y="117855"/>
                </a:lnTo>
                <a:lnTo>
                  <a:pt x="85597" y="139318"/>
                </a:lnTo>
                <a:lnTo>
                  <a:pt x="107060" y="139318"/>
                </a:lnTo>
                <a:lnTo>
                  <a:pt x="107060" y="117855"/>
                </a:lnTo>
                <a:close/>
              </a:path>
              <a:path w="428625" h="364489">
                <a:moveTo>
                  <a:pt x="85597" y="42798"/>
                </a:moveTo>
                <a:lnTo>
                  <a:pt x="21462" y="42798"/>
                </a:lnTo>
                <a:lnTo>
                  <a:pt x="21462" y="96392"/>
                </a:lnTo>
                <a:lnTo>
                  <a:pt x="42798" y="96392"/>
                </a:lnTo>
                <a:lnTo>
                  <a:pt x="42798" y="64261"/>
                </a:lnTo>
                <a:lnTo>
                  <a:pt x="85597" y="64261"/>
                </a:lnTo>
                <a:lnTo>
                  <a:pt x="85597" y="42798"/>
                </a:lnTo>
                <a:close/>
              </a:path>
              <a:path w="428625" h="364489">
                <a:moveTo>
                  <a:pt x="85597" y="64261"/>
                </a:moveTo>
                <a:lnTo>
                  <a:pt x="64261" y="64261"/>
                </a:lnTo>
                <a:lnTo>
                  <a:pt x="64261" y="96392"/>
                </a:lnTo>
                <a:lnTo>
                  <a:pt x="85597" y="96392"/>
                </a:lnTo>
                <a:lnTo>
                  <a:pt x="85597" y="64261"/>
                </a:lnTo>
                <a:close/>
              </a:path>
              <a:path w="428625" h="364489">
                <a:moveTo>
                  <a:pt x="396407" y="21462"/>
                </a:moveTo>
                <a:lnTo>
                  <a:pt x="375030" y="21462"/>
                </a:lnTo>
                <a:lnTo>
                  <a:pt x="376046" y="53593"/>
                </a:lnTo>
                <a:lnTo>
                  <a:pt x="397419" y="53593"/>
                </a:lnTo>
                <a:lnTo>
                  <a:pt x="396407" y="21462"/>
                </a:lnTo>
                <a:close/>
              </a:path>
              <a:path w="428625" h="364489">
                <a:moveTo>
                  <a:pt x="64261" y="21462"/>
                </a:moveTo>
                <a:lnTo>
                  <a:pt x="42798" y="21462"/>
                </a:lnTo>
                <a:lnTo>
                  <a:pt x="42798" y="42798"/>
                </a:lnTo>
                <a:lnTo>
                  <a:pt x="64261" y="42798"/>
                </a:lnTo>
                <a:lnTo>
                  <a:pt x="64261" y="21462"/>
                </a:lnTo>
                <a:close/>
              </a:path>
            </a:pathLst>
          </a:custGeom>
          <a:solidFill>
            <a:srgbClr val="F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59740" y="6699301"/>
            <a:ext cx="1302511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Estratégico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2021-2025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es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historia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de transformación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basada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descarbonización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409" y="1421384"/>
            <a:ext cx="3685540" cy="37611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Descarbonizar </a:t>
            </a:r>
            <a:r>
              <a:rPr dirty="0" sz="2400" b="1">
                <a:solidFill>
                  <a:srgbClr val="FF9F0E"/>
                </a:solidFill>
                <a:latin typeface="Arial"/>
                <a:cs typeface="Arial"/>
              </a:rPr>
              <a:t>la</a:t>
            </a:r>
            <a:r>
              <a:rPr dirty="0" sz="24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cartera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Arial"/>
              <a:cs typeface="Arial"/>
            </a:endParaRPr>
          </a:p>
          <a:p>
            <a:pPr marL="355600" marR="524510" indent="-342900">
              <a:lnSpc>
                <a:spcPct val="100000"/>
              </a:lnSpc>
              <a:buClr>
                <a:srgbClr val="00809A"/>
              </a:buClr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Plataformas de negocio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rentables</a:t>
            </a:r>
            <a:r>
              <a:rPr dirty="0" sz="2000" spc="-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posiciones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líderes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809A"/>
              </a:buClr>
              <a:buFont typeface="Courier New"/>
              <a:buChar char="o"/>
            </a:pPr>
            <a:endParaRPr sz="205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lr>
                <a:srgbClr val="00809A"/>
              </a:buClr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Compañía</a:t>
            </a:r>
            <a:r>
              <a:rPr dirty="0" sz="2000" spc="-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multienergética</a:t>
            </a:r>
            <a:r>
              <a:rPr dirty="0" sz="2000" spc="-6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crecimiento</a:t>
            </a:r>
            <a:r>
              <a:rPr dirty="0" sz="2000" spc="-6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transformación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809A"/>
              </a:buClr>
              <a:buFont typeface="Courier New"/>
              <a:buChar char="o"/>
            </a:pPr>
            <a:endParaRPr sz="2050">
              <a:latin typeface="Arial MT"/>
              <a:cs typeface="Arial MT"/>
            </a:endParaRPr>
          </a:p>
          <a:p>
            <a:pPr marL="355600" marR="509905" indent="-342900">
              <a:lnSpc>
                <a:spcPct val="100000"/>
              </a:lnSpc>
              <a:spcBef>
                <a:spcPts val="5"/>
              </a:spcBef>
              <a:buClr>
                <a:srgbClr val="00809A"/>
              </a:buClr>
              <a:buFont typeface="Courier New"/>
              <a:buChar char="o"/>
              <a:tabLst>
                <a:tab pos="355600" algn="l"/>
              </a:tabLst>
            </a:pP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Ambición alcanzable y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diferencial</a:t>
            </a:r>
            <a:r>
              <a:rPr dirty="0" sz="2000" spc="-5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contexto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transición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energética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0407" y="1601850"/>
            <a:ext cx="8807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Ren</a:t>
            </a:r>
            <a:r>
              <a:rPr dirty="0" sz="1600" spc="-15" b="1">
                <a:solidFill>
                  <a:srgbClr val="00809A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9580" y="2956687"/>
            <a:ext cx="11982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Crecimiento</a:t>
            </a:r>
            <a:endParaRPr sz="1600">
              <a:latin typeface="Arial"/>
              <a:cs typeface="Arial"/>
            </a:endParaRPr>
          </a:p>
          <a:p>
            <a:pPr marL="789940">
              <a:lnSpc>
                <a:spcPct val="100000"/>
              </a:lnSpc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FCF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3751" y="4468495"/>
            <a:ext cx="15570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Transformación</a:t>
            </a:r>
            <a:endParaRPr sz="16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diferencial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98709" y="1604263"/>
            <a:ext cx="1722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Cuatro</a:t>
            </a:r>
            <a:r>
              <a:rPr dirty="0" sz="1600" spc="-30" b="1">
                <a:solidFill>
                  <a:srgbClr val="00ACC3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ACC3"/>
                </a:solidFill>
                <a:latin typeface="Arial"/>
                <a:cs typeface="Arial"/>
              </a:rPr>
              <a:t>divisiones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3738" y="2967989"/>
            <a:ext cx="8153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00ACC3"/>
                </a:solidFill>
                <a:latin typeface="Arial"/>
                <a:cs typeface="Arial"/>
              </a:rPr>
              <a:t>Nuevas </a:t>
            </a: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alia</a:t>
            </a: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nz</a:t>
            </a: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95154" y="4489450"/>
            <a:ext cx="10902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00ACC3"/>
                </a:solidFill>
                <a:latin typeface="Arial"/>
                <a:cs typeface="Arial"/>
              </a:rPr>
              <a:t>Aportación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00ACC3"/>
                </a:solidFill>
                <a:latin typeface="Arial"/>
                <a:cs typeface="Arial"/>
              </a:rPr>
              <a:t>de</a:t>
            </a:r>
            <a:r>
              <a:rPr dirty="0" sz="1600" spc="-35" b="1">
                <a:solidFill>
                  <a:srgbClr val="00ACC3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00ACC3"/>
                </a:solidFill>
                <a:latin typeface="Arial"/>
                <a:cs typeface="Arial"/>
              </a:rPr>
              <a:t>valor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16205" y="5242369"/>
            <a:ext cx="4441825" cy="806450"/>
            <a:chOff x="6216205" y="5242369"/>
            <a:chExt cx="4441825" cy="806450"/>
          </a:xfrm>
        </p:grpSpPr>
        <p:sp>
          <p:nvSpPr>
            <p:cNvPr id="16" name="object 16"/>
            <p:cNvSpPr/>
            <p:nvPr/>
          </p:nvSpPr>
          <p:spPr>
            <a:xfrm>
              <a:off x="6220967" y="5247132"/>
              <a:ext cx="4432300" cy="568960"/>
            </a:xfrm>
            <a:custGeom>
              <a:avLst/>
              <a:gdLst/>
              <a:ahLst/>
              <a:cxnLst/>
              <a:rect l="l" t="t" r="r" b="b"/>
              <a:pathLst>
                <a:path w="4432300" h="568960">
                  <a:moveTo>
                    <a:pt x="4431792" y="0"/>
                  </a:moveTo>
                  <a:lnTo>
                    <a:pt x="4431792" y="221265"/>
                  </a:lnTo>
                  <a:lnTo>
                    <a:pt x="4431792" y="401955"/>
                  </a:lnTo>
                  <a:lnTo>
                    <a:pt x="4431792" y="523779"/>
                  </a:lnTo>
                  <a:lnTo>
                    <a:pt x="4431792" y="568452"/>
                  </a:lnTo>
                  <a:lnTo>
                    <a:pt x="0" y="568452"/>
                  </a:lnTo>
                  <a:lnTo>
                    <a:pt x="0" y="523779"/>
                  </a:lnTo>
                  <a:lnTo>
                    <a:pt x="0" y="401955"/>
                  </a:lnTo>
                  <a:lnTo>
                    <a:pt x="0" y="221265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417563" y="5573268"/>
              <a:ext cx="1866900" cy="475615"/>
            </a:xfrm>
            <a:custGeom>
              <a:avLst/>
              <a:gdLst/>
              <a:ahLst/>
              <a:cxnLst/>
              <a:rect l="l" t="t" r="r" b="b"/>
              <a:pathLst>
                <a:path w="1866900" h="475614">
                  <a:moveTo>
                    <a:pt x="1866899" y="0"/>
                  </a:moveTo>
                  <a:lnTo>
                    <a:pt x="0" y="0"/>
                  </a:lnTo>
                  <a:lnTo>
                    <a:pt x="0" y="475487"/>
                  </a:lnTo>
                  <a:lnTo>
                    <a:pt x="1866899" y="475487"/>
                  </a:lnTo>
                  <a:lnTo>
                    <a:pt x="1866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571233" y="5519166"/>
            <a:ext cx="1562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Hacia</a:t>
            </a:r>
            <a:r>
              <a:rPr dirty="0" sz="18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las</a:t>
            </a:r>
            <a:r>
              <a:rPr dirty="0" sz="18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cero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0838" y="5793435"/>
            <a:ext cx="18027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emisiones</a:t>
            </a:r>
            <a:r>
              <a:rPr dirty="0" sz="18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netas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24316" y="5573267"/>
            <a:ext cx="1866900" cy="475615"/>
          </a:xfrm>
          <a:custGeom>
            <a:avLst/>
            <a:gdLst/>
            <a:ahLst/>
            <a:cxnLst/>
            <a:rect l="l" t="t" r="r" b="b"/>
            <a:pathLst>
              <a:path w="1866900" h="475614">
                <a:moveTo>
                  <a:pt x="1866900" y="0"/>
                </a:moveTo>
                <a:lnTo>
                  <a:pt x="0" y="0"/>
                </a:lnTo>
                <a:lnTo>
                  <a:pt x="0" y="475487"/>
                </a:lnTo>
                <a:lnTo>
                  <a:pt x="1866900" y="475487"/>
                </a:lnTo>
                <a:lnTo>
                  <a:pt x="1866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822181" y="5519166"/>
            <a:ext cx="1473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Propuesta</a:t>
            </a:r>
            <a:r>
              <a:rPr dirty="0" sz="1800" spc="-5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64269" y="5793435"/>
            <a:ext cx="1587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inversión</a:t>
            </a:r>
            <a:r>
              <a:rPr dirty="0" sz="18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líder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33397" y="5211889"/>
            <a:ext cx="599440" cy="245745"/>
            <a:chOff x="8133397" y="5211889"/>
            <a:chExt cx="599440" cy="245745"/>
          </a:xfrm>
        </p:grpSpPr>
        <p:sp>
          <p:nvSpPr>
            <p:cNvPr id="24" name="object 24"/>
            <p:cNvSpPr/>
            <p:nvPr/>
          </p:nvSpPr>
          <p:spPr>
            <a:xfrm>
              <a:off x="8138159" y="5216652"/>
              <a:ext cx="589915" cy="236220"/>
            </a:xfrm>
            <a:custGeom>
              <a:avLst/>
              <a:gdLst/>
              <a:ahLst/>
              <a:cxnLst/>
              <a:rect l="l" t="t" r="r" b="b"/>
              <a:pathLst>
                <a:path w="589915" h="236220">
                  <a:moveTo>
                    <a:pt x="568451" y="0"/>
                  </a:moveTo>
                  <a:lnTo>
                    <a:pt x="294894" y="204088"/>
                  </a:lnTo>
                  <a:lnTo>
                    <a:pt x="21336" y="0"/>
                  </a:lnTo>
                  <a:lnTo>
                    <a:pt x="0" y="16001"/>
                  </a:lnTo>
                  <a:lnTo>
                    <a:pt x="294894" y="236219"/>
                  </a:lnTo>
                  <a:lnTo>
                    <a:pt x="589788" y="16001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38159" y="5216652"/>
              <a:ext cx="589915" cy="236220"/>
            </a:xfrm>
            <a:custGeom>
              <a:avLst/>
              <a:gdLst/>
              <a:ahLst/>
              <a:cxnLst/>
              <a:rect l="l" t="t" r="r" b="b"/>
              <a:pathLst>
                <a:path w="589915" h="236220">
                  <a:moveTo>
                    <a:pt x="0" y="16001"/>
                  </a:moveTo>
                  <a:lnTo>
                    <a:pt x="21336" y="0"/>
                  </a:lnTo>
                  <a:lnTo>
                    <a:pt x="294894" y="204088"/>
                  </a:lnTo>
                  <a:lnTo>
                    <a:pt x="568451" y="0"/>
                  </a:lnTo>
                  <a:lnTo>
                    <a:pt x="589788" y="16001"/>
                  </a:lnTo>
                  <a:lnTo>
                    <a:pt x="294894" y="236219"/>
                  </a:lnTo>
                  <a:lnTo>
                    <a:pt x="0" y="16001"/>
                  </a:lnTo>
                  <a:close/>
                </a:path>
              </a:pathLst>
            </a:custGeom>
            <a:ln w="9525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2780009" y="1421384"/>
            <a:ext cx="416687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Nuevo</a:t>
            </a:r>
            <a:r>
              <a:rPr dirty="0" sz="2400" spc="-1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9F0E"/>
                </a:solidFill>
                <a:latin typeface="Arial"/>
                <a:cs typeface="Arial"/>
              </a:rPr>
              <a:t>modelo</a:t>
            </a:r>
            <a:r>
              <a:rPr dirty="0" sz="2400" spc="-4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9F0E"/>
                </a:solidFill>
                <a:latin typeface="Arial"/>
                <a:cs typeface="Arial"/>
              </a:rPr>
              <a:t>operativo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365760" marR="5080" indent="-342900">
              <a:lnSpc>
                <a:spcPct val="100000"/>
              </a:lnSpc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28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Aprovechar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 integración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vertical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horizontal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nuestros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negocios</a:t>
            </a:r>
            <a:endParaRPr sz="2000">
              <a:latin typeface="Arial MT"/>
              <a:cs typeface="Arial MT"/>
            </a:endParaRPr>
          </a:p>
          <a:p>
            <a:pPr marL="661035">
              <a:lnSpc>
                <a:spcPts val="1650"/>
              </a:lnSpc>
              <a:spcBef>
                <a:spcPts val="1585"/>
              </a:spcBef>
            </a:pPr>
            <a:r>
              <a:rPr dirty="0" sz="1450" spc="20" b="1">
                <a:solidFill>
                  <a:srgbClr val="FF6D00"/>
                </a:solidFill>
                <a:latin typeface="Arial"/>
                <a:cs typeface="Arial"/>
              </a:rPr>
              <a:t>Upstream</a:t>
            </a:r>
            <a:endParaRPr sz="1450">
              <a:latin typeface="Arial"/>
              <a:cs typeface="Arial"/>
            </a:endParaRPr>
          </a:p>
          <a:p>
            <a:pPr marL="661035">
              <a:lnSpc>
                <a:spcPts val="1710"/>
              </a:lnSpc>
            </a:pPr>
            <a:r>
              <a:rPr dirty="0" sz="1500" spc="-10">
                <a:solidFill>
                  <a:srgbClr val="FF6D00"/>
                </a:solidFill>
                <a:latin typeface="Arial MT"/>
                <a:cs typeface="Arial MT"/>
              </a:rPr>
              <a:t>Rentabilidad</a:t>
            </a:r>
            <a:r>
              <a:rPr dirty="0" sz="1500" spc="-20">
                <a:solidFill>
                  <a:srgbClr val="FF6D00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FF6D00"/>
                </a:solidFill>
                <a:latin typeface="Arial MT"/>
                <a:cs typeface="Arial MT"/>
              </a:rPr>
              <a:t>y</a:t>
            </a:r>
            <a:r>
              <a:rPr dirty="0" sz="1500">
                <a:solidFill>
                  <a:srgbClr val="FF6D00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FF6D00"/>
                </a:solidFill>
                <a:latin typeface="Arial MT"/>
                <a:cs typeface="Arial MT"/>
              </a:rPr>
              <a:t>foco</a:t>
            </a:r>
            <a:r>
              <a:rPr dirty="0" sz="1500">
                <a:solidFill>
                  <a:srgbClr val="FF6D00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FF6D00"/>
                </a:solidFill>
                <a:latin typeface="Arial MT"/>
                <a:cs typeface="Arial MT"/>
              </a:rPr>
              <a:t>selectivo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0" y="5396484"/>
            <a:ext cx="1786127" cy="70408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2825983" y="3043427"/>
            <a:ext cx="386080" cy="340360"/>
          </a:xfrm>
          <a:custGeom>
            <a:avLst/>
            <a:gdLst/>
            <a:ahLst/>
            <a:cxnLst/>
            <a:rect l="l" t="t" r="r" b="b"/>
            <a:pathLst>
              <a:path w="386080" h="340360">
                <a:moveTo>
                  <a:pt x="385572" y="319913"/>
                </a:moveTo>
                <a:lnTo>
                  <a:pt x="0" y="319913"/>
                </a:lnTo>
                <a:lnTo>
                  <a:pt x="0" y="339851"/>
                </a:lnTo>
                <a:lnTo>
                  <a:pt x="385572" y="339851"/>
                </a:lnTo>
                <a:lnTo>
                  <a:pt x="385572" y="319913"/>
                </a:lnTo>
                <a:close/>
              </a:path>
              <a:path w="386080" h="340360">
                <a:moveTo>
                  <a:pt x="28956" y="209931"/>
                </a:moveTo>
                <a:lnTo>
                  <a:pt x="9651" y="209931"/>
                </a:lnTo>
                <a:lnTo>
                  <a:pt x="9651" y="319913"/>
                </a:lnTo>
                <a:lnTo>
                  <a:pt x="28956" y="319913"/>
                </a:lnTo>
                <a:lnTo>
                  <a:pt x="28956" y="209931"/>
                </a:lnTo>
                <a:close/>
              </a:path>
              <a:path w="386080" h="340360">
                <a:moveTo>
                  <a:pt x="86741" y="209931"/>
                </a:moveTo>
                <a:lnTo>
                  <a:pt x="67437" y="209931"/>
                </a:lnTo>
                <a:lnTo>
                  <a:pt x="67437" y="319913"/>
                </a:lnTo>
                <a:lnTo>
                  <a:pt x="86741" y="319913"/>
                </a:lnTo>
                <a:lnTo>
                  <a:pt x="86741" y="209931"/>
                </a:lnTo>
                <a:close/>
              </a:path>
              <a:path w="386080" h="340360">
                <a:moveTo>
                  <a:pt x="180371" y="136144"/>
                </a:moveTo>
                <a:lnTo>
                  <a:pt x="160782" y="136144"/>
                </a:lnTo>
                <a:lnTo>
                  <a:pt x="127000" y="319913"/>
                </a:lnTo>
                <a:lnTo>
                  <a:pt x="146558" y="319913"/>
                </a:lnTo>
                <a:lnTo>
                  <a:pt x="153924" y="279908"/>
                </a:lnTo>
                <a:lnTo>
                  <a:pt x="252004" y="279908"/>
                </a:lnTo>
                <a:lnTo>
                  <a:pt x="248646" y="259842"/>
                </a:lnTo>
                <a:lnTo>
                  <a:pt x="157607" y="259842"/>
                </a:lnTo>
                <a:lnTo>
                  <a:pt x="168656" y="199898"/>
                </a:lnTo>
                <a:lnTo>
                  <a:pt x="238614" y="199898"/>
                </a:lnTo>
                <a:lnTo>
                  <a:pt x="235277" y="179959"/>
                </a:lnTo>
                <a:lnTo>
                  <a:pt x="172339" y="179959"/>
                </a:lnTo>
                <a:lnTo>
                  <a:pt x="180371" y="136144"/>
                </a:lnTo>
                <a:close/>
              </a:path>
              <a:path w="386080" h="340360">
                <a:moveTo>
                  <a:pt x="252004" y="279908"/>
                </a:moveTo>
                <a:lnTo>
                  <a:pt x="232410" y="279908"/>
                </a:lnTo>
                <a:lnTo>
                  <a:pt x="239141" y="319913"/>
                </a:lnTo>
                <a:lnTo>
                  <a:pt x="258699" y="319913"/>
                </a:lnTo>
                <a:lnTo>
                  <a:pt x="252004" y="279908"/>
                </a:lnTo>
                <a:close/>
              </a:path>
              <a:path w="386080" h="340360">
                <a:moveTo>
                  <a:pt x="375920" y="249936"/>
                </a:moveTo>
                <a:lnTo>
                  <a:pt x="298831" y="249936"/>
                </a:lnTo>
                <a:lnTo>
                  <a:pt x="298831" y="319913"/>
                </a:lnTo>
                <a:lnTo>
                  <a:pt x="318135" y="319913"/>
                </a:lnTo>
                <a:lnTo>
                  <a:pt x="318135" y="269875"/>
                </a:lnTo>
                <a:lnTo>
                  <a:pt x="375920" y="269875"/>
                </a:lnTo>
                <a:lnTo>
                  <a:pt x="375920" y="249936"/>
                </a:lnTo>
                <a:close/>
              </a:path>
              <a:path w="386080" h="340360">
                <a:moveTo>
                  <a:pt x="375920" y="269875"/>
                </a:moveTo>
                <a:lnTo>
                  <a:pt x="356616" y="269875"/>
                </a:lnTo>
                <a:lnTo>
                  <a:pt x="356616" y="319913"/>
                </a:lnTo>
                <a:lnTo>
                  <a:pt x="375920" y="319913"/>
                </a:lnTo>
                <a:lnTo>
                  <a:pt x="375920" y="269875"/>
                </a:lnTo>
                <a:close/>
              </a:path>
              <a:path w="386080" h="340360">
                <a:moveTo>
                  <a:pt x="238614" y="199898"/>
                </a:moveTo>
                <a:lnTo>
                  <a:pt x="219075" y="199898"/>
                </a:lnTo>
                <a:lnTo>
                  <a:pt x="229108" y="259842"/>
                </a:lnTo>
                <a:lnTo>
                  <a:pt x="248646" y="259842"/>
                </a:lnTo>
                <a:lnTo>
                  <a:pt x="238614" y="199898"/>
                </a:lnTo>
                <a:close/>
              </a:path>
              <a:path w="386080" h="340360">
                <a:moveTo>
                  <a:pt x="346964" y="149987"/>
                </a:moveTo>
                <a:lnTo>
                  <a:pt x="327787" y="149987"/>
                </a:lnTo>
                <a:lnTo>
                  <a:pt x="327787" y="249936"/>
                </a:lnTo>
                <a:lnTo>
                  <a:pt x="346964" y="249936"/>
                </a:lnTo>
                <a:lnTo>
                  <a:pt x="346964" y="149987"/>
                </a:lnTo>
                <a:close/>
              </a:path>
              <a:path w="386080" h="340360">
                <a:moveTo>
                  <a:pt x="96393" y="189864"/>
                </a:moveTo>
                <a:lnTo>
                  <a:pt x="0" y="189864"/>
                </a:lnTo>
                <a:lnTo>
                  <a:pt x="0" y="209931"/>
                </a:lnTo>
                <a:lnTo>
                  <a:pt x="96393" y="209931"/>
                </a:lnTo>
                <a:lnTo>
                  <a:pt x="96393" y="189864"/>
                </a:lnTo>
                <a:close/>
              </a:path>
              <a:path w="386080" h="340360">
                <a:moveTo>
                  <a:pt x="86741" y="129921"/>
                </a:moveTo>
                <a:lnTo>
                  <a:pt x="9651" y="129921"/>
                </a:lnTo>
                <a:lnTo>
                  <a:pt x="9651" y="189864"/>
                </a:lnTo>
                <a:lnTo>
                  <a:pt x="28956" y="189864"/>
                </a:lnTo>
                <a:lnTo>
                  <a:pt x="28956" y="149987"/>
                </a:lnTo>
                <a:lnTo>
                  <a:pt x="86741" y="149987"/>
                </a:lnTo>
                <a:lnTo>
                  <a:pt x="86741" y="129921"/>
                </a:lnTo>
                <a:close/>
              </a:path>
              <a:path w="386080" h="340360">
                <a:moveTo>
                  <a:pt x="86741" y="149987"/>
                </a:moveTo>
                <a:lnTo>
                  <a:pt x="67437" y="149987"/>
                </a:lnTo>
                <a:lnTo>
                  <a:pt x="67437" y="189864"/>
                </a:lnTo>
                <a:lnTo>
                  <a:pt x="86741" y="189864"/>
                </a:lnTo>
                <a:lnTo>
                  <a:pt x="86741" y="176022"/>
                </a:lnTo>
                <a:lnTo>
                  <a:pt x="128713" y="153415"/>
                </a:lnTo>
                <a:lnTo>
                  <a:pt x="86741" y="153415"/>
                </a:lnTo>
                <a:lnTo>
                  <a:pt x="86741" y="149987"/>
                </a:lnTo>
                <a:close/>
              </a:path>
              <a:path w="386080" h="340360">
                <a:moveTo>
                  <a:pt x="224396" y="114935"/>
                </a:moveTo>
                <a:lnTo>
                  <a:pt x="204724" y="114935"/>
                </a:lnTo>
                <a:lnTo>
                  <a:pt x="215646" y="179959"/>
                </a:lnTo>
                <a:lnTo>
                  <a:pt x="235277" y="179959"/>
                </a:lnTo>
                <a:lnTo>
                  <a:pt x="224396" y="114935"/>
                </a:lnTo>
                <a:close/>
              </a:path>
              <a:path w="386080" h="340360">
                <a:moveTo>
                  <a:pt x="360679" y="0"/>
                </a:moveTo>
                <a:lnTo>
                  <a:pt x="308483" y="0"/>
                </a:lnTo>
                <a:lnTo>
                  <a:pt x="308483" y="33909"/>
                </a:lnTo>
                <a:lnTo>
                  <a:pt x="86741" y="153415"/>
                </a:lnTo>
                <a:lnTo>
                  <a:pt x="128713" y="153415"/>
                </a:lnTo>
                <a:lnTo>
                  <a:pt x="160782" y="136144"/>
                </a:lnTo>
                <a:lnTo>
                  <a:pt x="180371" y="136144"/>
                </a:lnTo>
                <a:lnTo>
                  <a:pt x="182118" y="126619"/>
                </a:lnTo>
                <a:lnTo>
                  <a:pt x="204724" y="114935"/>
                </a:lnTo>
                <a:lnTo>
                  <a:pt x="224396" y="114935"/>
                </a:lnTo>
                <a:lnTo>
                  <a:pt x="222377" y="102870"/>
                </a:lnTo>
                <a:lnTo>
                  <a:pt x="308483" y="56387"/>
                </a:lnTo>
                <a:lnTo>
                  <a:pt x="327787" y="56387"/>
                </a:lnTo>
                <a:lnTo>
                  <a:pt x="327787" y="19938"/>
                </a:lnTo>
                <a:lnTo>
                  <a:pt x="379837" y="19938"/>
                </a:lnTo>
                <a:lnTo>
                  <a:pt x="360679" y="0"/>
                </a:lnTo>
                <a:close/>
              </a:path>
              <a:path w="386080" h="340360">
                <a:moveTo>
                  <a:pt x="327787" y="56387"/>
                </a:moveTo>
                <a:lnTo>
                  <a:pt x="308483" y="56387"/>
                </a:lnTo>
                <a:lnTo>
                  <a:pt x="308483" y="149987"/>
                </a:lnTo>
                <a:lnTo>
                  <a:pt x="360679" y="149987"/>
                </a:lnTo>
                <a:lnTo>
                  <a:pt x="379959" y="129921"/>
                </a:lnTo>
                <a:lnTo>
                  <a:pt x="327787" y="129921"/>
                </a:lnTo>
                <a:lnTo>
                  <a:pt x="327787" y="56387"/>
                </a:lnTo>
                <a:close/>
              </a:path>
              <a:path w="386080" h="340360">
                <a:moveTo>
                  <a:pt x="379837" y="19938"/>
                </a:moveTo>
                <a:lnTo>
                  <a:pt x="352679" y="19938"/>
                </a:lnTo>
                <a:lnTo>
                  <a:pt x="366268" y="34162"/>
                </a:lnTo>
                <a:lnTo>
                  <a:pt x="366268" y="115824"/>
                </a:lnTo>
                <a:lnTo>
                  <a:pt x="352679" y="129921"/>
                </a:lnTo>
                <a:lnTo>
                  <a:pt x="379959" y="129921"/>
                </a:lnTo>
                <a:lnTo>
                  <a:pt x="385572" y="124078"/>
                </a:lnTo>
                <a:lnTo>
                  <a:pt x="385572" y="25908"/>
                </a:lnTo>
                <a:lnTo>
                  <a:pt x="379837" y="19938"/>
                </a:lnTo>
                <a:close/>
              </a:path>
            </a:pathLst>
          </a:custGeom>
          <a:solidFill>
            <a:srgbClr val="FF6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428726" y="3664077"/>
            <a:ext cx="2926080" cy="4565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675"/>
              </a:lnSpc>
              <a:spcBef>
                <a:spcPts val="135"/>
              </a:spcBef>
            </a:pPr>
            <a:r>
              <a:rPr dirty="0" sz="1450" spc="15" b="1">
                <a:solidFill>
                  <a:srgbClr val="FF9F0E"/>
                </a:solidFill>
                <a:latin typeface="Arial"/>
                <a:cs typeface="Arial"/>
              </a:rPr>
              <a:t>Industrial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75"/>
              </a:lnSpc>
            </a:pPr>
            <a:r>
              <a:rPr dirty="0" sz="1450" spc="15">
                <a:solidFill>
                  <a:srgbClr val="FF9F0E"/>
                </a:solidFill>
                <a:latin typeface="Arial MT"/>
                <a:cs typeface="Arial MT"/>
              </a:rPr>
              <a:t>Rentabilidad</a:t>
            </a:r>
            <a:r>
              <a:rPr dirty="0" sz="1450" spc="-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FF9F0E"/>
                </a:solidFill>
                <a:latin typeface="Arial MT"/>
                <a:cs typeface="Arial MT"/>
              </a:rPr>
              <a:t>y</a:t>
            </a:r>
            <a:r>
              <a:rPr dirty="0" sz="1450" spc="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FF9F0E"/>
                </a:solidFill>
                <a:latin typeface="Arial MT"/>
                <a:cs typeface="Arial MT"/>
              </a:rPr>
              <a:t>nuevas</a:t>
            </a:r>
            <a:r>
              <a:rPr dirty="0" sz="1450" spc="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FF9F0E"/>
                </a:solidFill>
                <a:latin typeface="Arial MT"/>
                <a:cs typeface="Arial MT"/>
              </a:rPr>
              <a:t>plataformas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787883" y="4331208"/>
            <a:ext cx="460375" cy="417830"/>
            <a:chOff x="12787883" y="4331208"/>
            <a:chExt cx="460375" cy="417830"/>
          </a:xfrm>
        </p:grpSpPr>
        <p:sp>
          <p:nvSpPr>
            <p:cNvPr id="31" name="object 31"/>
            <p:cNvSpPr/>
            <p:nvPr/>
          </p:nvSpPr>
          <p:spPr>
            <a:xfrm>
              <a:off x="12787884" y="4331207"/>
              <a:ext cx="460375" cy="417830"/>
            </a:xfrm>
            <a:custGeom>
              <a:avLst/>
              <a:gdLst/>
              <a:ahLst/>
              <a:cxnLst/>
              <a:rect l="l" t="t" r="r" b="b"/>
              <a:pathLst>
                <a:path w="460375" h="417829">
                  <a:moveTo>
                    <a:pt x="428244" y="169037"/>
                  </a:moveTo>
                  <a:lnTo>
                    <a:pt x="414032" y="122478"/>
                  </a:lnTo>
                  <a:lnTo>
                    <a:pt x="390398" y="81648"/>
                  </a:lnTo>
                  <a:lnTo>
                    <a:pt x="358775" y="47764"/>
                  </a:lnTo>
                  <a:lnTo>
                    <a:pt x="320573" y="22047"/>
                  </a:lnTo>
                  <a:lnTo>
                    <a:pt x="277266" y="5715"/>
                  </a:lnTo>
                  <a:lnTo>
                    <a:pt x="230251" y="0"/>
                  </a:lnTo>
                  <a:lnTo>
                    <a:pt x="185559" y="5168"/>
                  </a:lnTo>
                  <a:lnTo>
                    <a:pt x="144157" y="19939"/>
                  </a:lnTo>
                  <a:lnTo>
                    <a:pt x="107226" y="43281"/>
                  </a:lnTo>
                  <a:lnTo>
                    <a:pt x="76009" y="74142"/>
                  </a:lnTo>
                  <a:lnTo>
                    <a:pt x="51714" y="111455"/>
                  </a:lnTo>
                  <a:lnTo>
                    <a:pt x="35560" y="154178"/>
                  </a:lnTo>
                  <a:lnTo>
                    <a:pt x="19939" y="125349"/>
                  </a:lnTo>
                  <a:lnTo>
                    <a:pt x="0" y="136779"/>
                  </a:lnTo>
                  <a:lnTo>
                    <a:pt x="33909" y="199644"/>
                  </a:lnTo>
                  <a:lnTo>
                    <a:pt x="94869" y="164338"/>
                  </a:lnTo>
                  <a:lnTo>
                    <a:pt x="83693" y="143764"/>
                  </a:lnTo>
                  <a:lnTo>
                    <a:pt x="58039" y="158750"/>
                  </a:lnTo>
                  <a:lnTo>
                    <a:pt x="76276" y="114261"/>
                  </a:lnTo>
                  <a:lnTo>
                    <a:pt x="104457" y="76911"/>
                  </a:lnTo>
                  <a:lnTo>
                    <a:pt x="140754" y="48285"/>
                  </a:lnTo>
                  <a:lnTo>
                    <a:pt x="183299" y="29959"/>
                  </a:lnTo>
                  <a:lnTo>
                    <a:pt x="230251" y="23495"/>
                  </a:lnTo>
                  <a:lnTo>
                    <a:pt x="279895" y="30746"/>
                  </a:lnTo>
                  <a:lnTo>
                    <a:pt x="324497" y="51231"/>
                  </a:lnTo>
                  <a:lnTo>
                    <a:pt x="361835" y="83083"/>
                  </a:lnTo>
                  <a:lnTo>
                    <a:pt x="389699" y="124421"/>
                  </a:lnTo>
                  <a:lnTo>
                    <a:pt x="405892" y="173355"/>
                  </a:lnTo>
                  <a:lnTo>
                    <a:pt x="428244" y="169037"/>
                  </a:lnTo>
                  <a:close/>
                </a:path>
                <a:path w="460375" h="417829">
                  <a:moveTo>
                    <a:pt x="460248" y="279273"/>
                  </a:moveTo>
                  <a:lnTo>
                    <a:pt x="423291" y="217932"/>
                  </a:lnTo>
                  <a:lnTo>
                    <a:pt x="364096" y="256413"/>
                  </a:lnTo>
                  <a:lnTo>
                    <a:pt x="376301" y="276479"/>
                  </a:lnTo>
                  <a:lnTo>
                    <a:pt x="401942" y="259715"/>
                  </a:lnTo>
                  <a:lnTo>
                    <a:pt x="383451" y="303911"/>
                  </a:lnTo>
                  <a:lnTo>
                    <a:pt x="355231" y="340944"/>
                  </a:lnTo>
                  <a:lnTo>
                    <a:pt x="319074" y="369303"/>
                  </a:lnTo>
                  <a:lnTo>
                    <a:pt x="276771" y="387438"/>
                  </a:lnTo>
                  <a:lnTo>
                    <a:pt x="230124" y="393827"/>
                  </a:lnTo>
                  <a:lnTo>
                    <a:pt x="180467" y="386549"/>
                  </a:lnTo>
                  <a:lnTo>
                    <a:pt x="135864" y="365950"/>
                  </a:lnTo>
                  <a:lnTo>
                    <a:pt x="98526" y="333946"/>
                  </a:lnTo>
                  <a:lnTo>
                    <a:pt x="70662" y="292442"/>
                  </a:lnTo>
                  <a:lnTo>
                    <a:pt x="54483" y="243332"/>
                  </a:lnTo>
                  <a:lnTo>
                    <a:pt x="32004" y="247650"/>
                  </a:lnTo>
                  <a:lnTo>
                    <a:pt x="46202" y="294424"/>
                  </a:lnTo>
                  <a:lnTo>
                    <a:pt x="69837" y="335457"/>
                  </a:lnTo>
                  <a:lnTo>
                    <a:pt x="101473" y="369531"/>
                  </a:lnTo>
                  <a:lnTo>
                    <a:pt x="139661" y="395401"/>
                  </a:lnTo>
                  <a:lnTo>
                    <a:pt x="182968" y="411835"/>
                  </a:lnTo>
                  <a:lnTo>
                    <a:pt x="229997" y="417576"/>
                  </a:lnTo>
                  <a:lnTo>
                    <a:pt x="274383" y="412457"/>
                  </a:lnTo>
                  <a:lnTo>
                    <a:pt x="315595" y="397802"/>
                  </a:lnTo>
                  <a:lnTo>
                    <a:pt x="352399" y="374637"/>
                  </a:lnTo>
                  <a:lnTo>
                    <a:pt x="383616" y="344017"/>
                  </a:lnTo>
                  <a:lnTo>
                    <a:pt x="408025" y="306971"/>
                  </a:lnTo>
                  <a:lnTo>
                    <a:pt x="424421" y="264541"/>
                  </a:lnTo>
                  <a:lnTo>
                    <a:pt x="440944" y="291846"/>
                  </a:lnTo>
                  <a:lnTo>
                    <a:pt x="460248" y="279273"/>
                  </a:lnTo>
                  <a:close/>
                </a:path>
              </a:pathLst>
            </a:custGeom>
            <a:solidFill>
              <a:srgbClr val="041E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4187" y="4431792"/>
              <a:ext cx="167640" cy="21640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428726" y="4309364"/>
            <a:ext cx="2568575" cy="10458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675"/>
              </a:lnSpc>
              <a:spcBef>
                <a:spcPts val="135"/>
              </a:spcBef>
            </a:pPr>
            <a:r>
              <a:rPr dirty="0" sz="1450" spc="15" b="1">
                <a:solidFill>
                  <a:srgbClr val="041E42"/>
                </a:solidFill>
                <a:latin typeface="Arial"/>
                <a:cs typeface="Arial"/>
              </a:rPr>
              <a:t>Cliente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75"/>
              </a:lnSpc>
            </a:pPr>
            <a:r>
              <a:rPr dirty="0" sz="1450" spc="15">
                <a:solidFill>
                  <a:srgbClr val="041E42"/>
                </a:solidFill>
                <a:latin typeface="Arial MT"/>
                <a:cs typeface="Arial MT"/>
              </a:rPr>
              <a:t>Rentabilidad</a:t>
            </a:r>
            <a:r>
              <a:rPr dirty="0" sz="1450" spc="-25">
                <a:solidFill>
                  <a:srgbClr val="041E42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041E42"/>
                </a:solidFill>
                <a:latin typeface="Arial MT"/>
                <a:cs typeface="Arial MT"/>
              </a:rPr>
              <a:t>y</a:t>
            </a:r>
            <a:r>
              <a:rPr dirty="0" sz="1450">
                <a:solidFill>
                  <a:srgbClr val="041E42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041E42"/>
                </a:solidFill>
                <a:latin typeface="Arial MT"/>
                <a:cs typeface="Arial MT"/>
              </a:rPr>
              <a:t>transformación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ts val="1650"/>
              </a:lnSpc>
              <a:spcBef>
                <a:spcPts val="1290"/>
              </a:spcBef>
            </a:pPr>
            <a:r>
              <a:rPr dirty="0" sz="1450" spc="15" b="1">
                <a:solidFill>
                  <a:srgbClr val="00809A"/>
                </a:solidFill>
                <a:latin typeface="Arial"/>
                <a:cs typeface="Arial"/>
              </a:rPr>
              <a:t>Generación baja</a:t>
            </a:r>
            <a:r>
              <a:rPr dirty="0" sz="1450" spc="-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00809A"/>
                </a:solidFill>
                <a:latin typeface="Arial"/>
                <a:cs typeface="Arial"/>
              </a:rPr>
              <a:t>en</a:t>
            </a:r>
            <a:r>
              <a:rPr dirty="0" sz="145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00809A"/>
                </a:solidFill>
                <a:latin typeface="Arial"/>
                <a:cs typeface="Arial"/>
              </a:rPr>
              <a:t>carbono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710"/>
              </a:lnSpc>
            </a:pPr>
            <a:r>
              <a:rPr dirty="0" sz="1500" spc="-5">
                <a:solidFill>
                  <a:srgbClr val="00809A"/>
                </a:solidFill>
                <a:latin typeface="Arial MT"/>
                <a:cs typeface="Arial MT"/>
              </a:rPr>
              <a:t>Desarrollo</a:t>
            </a:r>
            <a:r>
              <a:rPr dirty="0" sz="1500" spc="-25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00809A"/>
                </a:solidFill>
                <a:latin typeface="Arial MT"/>
                <a:cs typeface="Arial MT"/>
              </a:rPr>
              <a:t>de</a:t>
            </a:r>
            <a:r>
              <a:rPr dirty="0" sz="1500" spc="-40">
                <a:solidFill>
                  <a:srgbClr val="00809A"/>
                </a:solidFill>
                <a:latin typeface="Arial MT"/>
                <a:cs typeface="Arial MT"/>
              </a:rPr>
              <a:t> </a:t>
            </a:r>
            <a:r>
              <a:rPr dirty="0" sz="1500" spc="-5">
                <a:solidFill>
                  <a:srgbClr val="00809A"/>
                </a:solidFill>
                <a:latin typeface="Arial MT"/>
                <a:cs typeface="Arial MT"/>
              </a:rPr>
              <a:t>negocio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787883" y="4937760"/>
            <a:ext cx="460375" cy="419100"/>
            <a:chOff x="12787883" y="4937760"/>
            <a:chExt cx="460375" cy="419100"/>
          </a:xfrm>
        </p:grpSpPr>
        <p:sp>
          <p:nvSpPr>
            <p:cNvPr id="35" name="object 35"/>
            <p:cNvSpPr/>
            <p:nvPr/>
          </p:nvSpPr>
          <p:spPr>
            <a:xfrm>
              <a:off x="12787883" y="4937760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54610" y="244348"/>
                  </a:moveTo>
                  <a:lnTo>
                    <a:pt x="32131" y="248793"/>
                  </a:lnTo>
                  <a:lnTo>
                    <a:pt x="46337" y="295627"/>
                  </a:lnTo>
                  <a:lnTo>
                    <a:pt x="69967" y="336747"/>
                  </a:lnTo>
                  <a:lnTo>
                    <a:pt x="101584" y="370903"/>
                  </a:lnTo>
                  <a:lnTo>
                    <a:pt x="139751" y="396846"/>
                  </a:lnTo>
                  <a:lnTo>
                    <a:pt x="183034" y="413328"/>
                  </a:lnTo>
                  <a:lnTo>
                    <a:pt x="229997" y="419100"/>
                  </a:lnTo>
                  <a:lnTo>
                    <a:pt x="274385" y="413971"/>
                  </a:lnTo>
                  <a:lnTo>
                    <a:pt x="315566" y="399278"/>
                  </a:lnTo>
                  <a:lnTo>
                    <a:pt x="321990" y="395224"/>
                  </a:lnTo>
                  <a:lnTo>
                    <a:pt x="230124" y="395224"/>
                  </a:lnTo>
                  <a:lnTo>
                    <a:pt x="180488" y="387933"/>
                  </a:lnTo>
                  <a:lnTo>
                    <a:pt x="135918" y="367316"/>
                  </a:lnTo>
                  <a:lnTo>
                    <a:pt x="98614" y="335257"/>
                  </a:lnTo>
                  <a:lnTo>
                    <a:pt x="70778" y="293640"/>
                  </a:lnTo>
                  <a:lnTo>
                    <a:pt x="54610" y="244348"/>
                  </a:lnTo>
                  <a:close/>
                </a:path>
                <a:path w="460375" h="419100">
                  <a:moveTo>
                    <a:pt x="448448" y="260858"/>
                  </a:moveTo>
                  <a:lnTo>
                    <a:pt x="401954" y="260858"/>
                  </a:lnTo>
                  <a:lnTo>
                    <a:pt x="383401" y="305116"/>
                  </a:lnTo>
                  <a:lnTo>
                    <a:pt x="355149" y="342225"/>
                  </a:lnTo>
                  <a:lnTo>
                    <a:pt x="318991" y="370640"/>
                  </a:lnTo>
                  <a:lnTo>
                    <a:pt x="276718" y="388821"/>
                  </a:lnTo>
                  <a:lnTo>
                    <a:pt x="230124" y="395224"/>
                  </a:lnTo>
                  <a:lnTo>
                    <a:pt x="321990" y="395224"/>
                  </a:lnTo>
                  <a:lnTo>
                    <a:pt x="352345" y="376062"/>
                  </a:lnTo>
                  <a:lnTo>
                    <a:pt x="383525" y="345364"/>
                  </a:lnTo>
                  <a:lnTo>
                    <a:pt x="407911" y="308224"/>
                  </a:lnTo>
                  <a:lnTo>
                    <a:pt x="424306" y="265684"/>
                  </a:lnTo>
                  <a:lnTo>
                    <a:pt x="451360" y="265684"/>
                  </a:lnTo>
                  <a:lnTo>
                    <a:pt x="448448" y="260858"/>
                  </a:lnTo>
                  <a:close/>
                </a:path>
                <a:path w="460375" h="419100">
                  <a:moveTo>
                    <a:pt x="451360" y="265684"/>
                  </a:moveTo>
                  <a:lnTo>
                    <a:pt x="424306" y="265684"/>
                  </a:lnTo>
                  <a:lnTo>
                    <a:pt x="440817" y="293116"/>
                  </a:lnTo>
                  <a:lnTo>
                    <a:pt x="460248" y="280416"/>
                  </a:lnTo>
                  <a:lnTo>
                    <a:pt x="451360" y="265684"/>
                  </a:lnTo>
                  <a:close/>
                </a:path>
                <a:path w="460375" h="419100">
                  <a:moveTo>
                    <a:pt x="423164" y="218948"/>
                  </a:moveTo>
                  <a:lnTo>
                    <a:pt x="363981" y="257556"/>
                  </a:lnTo>
                  <a:lnTo>
                    <a:pt x="376174" y="277622"/>
                  </a:lnTo>
                  <a:lnTo>
                    <a:pt x="401954" y="260858"/>
                  </a:lnTo>
                  <a:lnTo>
                    <a:pt x="448448" y="260858"/>
                  </a:lnTo>
                  <a:lnTo>
                    <a:pt x="423164" y="218948"/>
                  </a:lnTo>
                  <a:close/>
                </a:path>
                <a:path w="460375" h="419100">
                  <a:moveTo>
                    <a:pt x="19939" y="126365"/>
                  </a:moveTo>
                  <a:lnTo>
                    <a:pt x="0" y="137922"/>
                  </a:lnTo>
                  <a:lnTo>
                    <a:pt x="33909" y="201295"/>
                  </a:lnTo>
                  <a:lnTo>
                    <a:pt x="94869" y="165735"/>
                  </a:lnTo>
                  <a:lnTo>
                    <a:pt x="91802" y="160020"/>
                  </a:lnTo>
                  <a:lnTo>
                    <a:pt x="57912" y="160020"/>
                  </a:lnTo>
                  <a:lnTo>
                    <a:pt x="59777" y="155448"/>
                  </a:lnTo>
                  <a:lnTo>
                    <a:pt x="35560" y="155448"/>
                  </a:lnTo>
                  <a:lnTo>
                    <a:pt x="19939" y="126365"/>
                  </a:lnTo>
                  <a:close/>
                </a:path>
                <a:path w="460375" h="419100">
                  <a:moveTo>
                    <a:pt x="322703" y="23749"/>
                  </a:moveTo>
                  <a:lnTo>
                    <a:pt x="230124" y="23749"/>
                  </a:lnTo>
                  <a:lnTo>
                    <a:pt x="279821" y="31040"/>
                  </a:lnTo>
                  <a:lnTo>
                    <a:pt x="324429" y="51664"/>
                  </a:lnTo>
                  <a:lnTo>
                    <a:pt x="361751" y="83742"/>
                  </a:lnTo>
                  <a:lnTo>
                    <a:pt x="389595" y="125397"/>
                  </a:lnTo>
                  <a:lnTo>
                    <a:pt x="405764" y="174752"/>
                  </a:lnTo>
                  <a:lnTo>
                    <a:pt x="428117" y="170307"/>
                  </a:lnTo>
                  <a:lnTo>
                    <a:pt x="413909" y="123428"/>
                  </a:lnTo>
                  <a:lnTo>
                    <a:pt x="390275" y="82296"/>
                  </a:lnTo>
                  <a:lnTo>
                    <a:pt x="358648" y="48148"/>
                  </a:lnTo>
                  <a:lnTo>
                    <a:pt x="322703" y="23749"/>
                  </a:lnTo>
                  <a:close/>
                </a:path>
                <a:path w="460375" h="419100">
                  <a:moveTo>
                    <a:pt x="83693" y="144907"/>
                  </a:moveTo>
                  <a:lnTo>
                    <a:pt x="57912" y="160020"/>
                  </a:lnTo>
                  <a:lnTo>
                    <a:pt x="91802" y="160020"/>
                  </a:lnTo>
                  <a:lnTo>
                    <a:pt x="83693" y="144907"/>
                  </a:lnTo>
                  <a:close/>
                </a:path>
                <a:path w="460375" h="419100">
                  <a:moveTo>
                    <a:pt x="230124" y="0"/>
                  </a:moveTo>
                  <a:lnTo>
                    <a:pt x="185487" y="5199"/>
                  </a:lnTo>
                  <a:lnTo>
                    <a:pt x="144093" y="20094"/>
                  </a:lnTo>
                  <a:lnTo>
                    <a:pt x="107172" y="43624"/>
                  </a:lnTo>
                  <a:lnTo>
                    <a:pt x="75955" y="74732"/>
                  </a:lnTo>
                  <a:lnTo>
                    <a:pt x="51674" y="112359"/>
                  </a:lnTo>
                  <a:lnTo>
                    <a:pt x="35560" y="155448"/>
                  </a:lnTo>
                  <a:lnTo>
                    <a:pt x="59777" y="155448"/>
                  </a:lnTo>
                  <a:lnTo>
                    <a:pt x="76212" y="115172"/>
                  </a:lnTo>
                  <a:lnTo>
                    <a:pt x="104430" y="77543"/>
                  </a:lnTo>
                  <a:lnTo>
                    <a:pt x="140720" y="48710"/>
                  </a:lnTo>
                  <a:lnTo>
                    <a:pt x="183233" y="30252"/>
                  </a:lnTo>
                  <a:lnTo>
                    <a:pt x="230124" y="23749"/>
                  </a:lnTo>
                  <a:lnTo>
                    <a:pt x="322703" y="23749"/>
                  </a:lnTo>
                  <a:lnTo>
                    <a:pt x="320458" y="22225"/>
                  </a:lnTo>
                  <a:lnTo>
                    <a:pt x="277139" y="576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1365" y="5044440"/>
              <a:ext cx="142366" cy="2033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3428726" y="5529198"/>
            <a:ext cx="1447800" cy="4565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675"/>
              </a:lnSpc>
              <a:spcBef>
                <a:spcPts val="135"/>
              </a:spcBef>
            </a:pPr>
            <a:r>
              <a:rPr dirty="0" sz="1450" spc="15" b="1">
                <a:solidFill>
                  <a:srgbClr val="5A5A5A"/>
                </a:solidFill>
                <a:latin typeface="Arial"/>
                <a:cs typeface="Arial"/>
              </a:rPr>
              <a:t>Corporación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75"/>
              </a:lnSpc>
            </a:pPr>
            <a:r>
              <a:rPr dirty="0" sz="1450" spc="15">
                <a:solidFill>
                  <a:srgbClr val="5A5A5A"/>
                </a:solidFill>
                <a:latin typeface="Arial MT"/>
                <a:cs typeface="Arial MT"/>
              </a:rPr>
              <a:t>Eficiencia</a:t>
            </a:r>
            <a:r>
              <a:rPr dirty="0" sz="14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5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50" spc="10">
                <a:solidFill>
                  <a:srgbClr val="5A5A5A"/>
                </a:solidFill>
                <a:latin typeface="Arial MT"/>
                <a:cs typeface="Arial MT"/>
              </a:rPr>
              <a:t>valor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775692" y="5568696"/>
            <a:ext cx="485140" cy="424180"/>
          </a:xfrm>
          <a:custGeom>
            <a:avLst/>
            <a:gdLst/>
            <a:ahLst/>
            <a:cxnLst/>
            <a:rect l="l" t="t" r="r" b="b"/>
            <a:pathLst>
              <a:path w="485140" h="424179">
                <a:moveTo>
                  <a:pt x="323621" y="183464"/>
                </a:moveTo>
                <a:lnTo>
                  <a:pt x="313855" y="157835"/>
                </a:lnTo>
                <a:lnTo>
                  <a:pt x="293027" y="138633"/>
                </a:lnTo>
                <a:lnTo>
                  <a:pt x="260350" y="131064"/>
                </a:lnTo>
                <a:lnTo>
                  <a:pt x="229768" y="137058"/>
                </a:lnTo>
                <a:lnTo>
                  <a:pt x="204368" y="151803"/>
                </a:lnTo>
                <a:lnTo>
                  <a:pt x="185864" y="170497"/>
                </a:lnTo>
                <a:lnTo>
                  <a:pt x="176022" y="188341"/>
                </a:lnTo>
                <a:lnTo>
                  <a:pt x="117983" y="188341"/>
                </a:lnTo>
                <a:lnTo>
                  <a:pt x="111252" y="210312"/>
                </a:lnTo>
                <a:lnTo>
                  <a:pt x="185978" y="210312"/>
                </a:lnTo>
                <a:lnTo>
                  <a:pt x="185928" y="211836"/>
                </a:lnTo>
                <a:lnTo>
                  <a:pt x="224028" y="211709"/>
                </a:lnTo>
                <a:lnTo>
                  <a:pt x="223520" y="192024"/>
                </a:lnTo>
                <a:lnTo>
                  <a:pt x="198513" y="192112"/>
                </a:lnTo>
                <a:lnTo>
                  <a:pt x="209384" y="175666"/>
                </a:lnTo>
                <a:lnTo>
                  <a:pt x="228917" y="160147"/>
                </a:lnTo>
                <a:lnTo>
                  <a:pt x="256159" y="153670"/>
                </a:lnTo>
                <a:lnTo>
                  <a:pt x="281051" y="159651"/>
                </a:lnTo>
                <a:lnTo>
                  <a:pt x="295109" y="174332"/>
                </a:lnTo>
                <a:lnTo>
                  <a:pt x="300545" y="192836"/>
                </a:lnTo>
                <a:lnTo>
                  <a:pt x="299593" y="210312"/>
                </a:lnTo>
                <a:lnTo>
                  <a:pt x="323088" y="210312"/>
                </a:lnTo>
                <a:lnTo>
                  <a:pt x="323621" y="183464"/>
                </a:lnTo>
                <a:close/>
              </a:path>
              <a:path w="485140" h="424179">
                <a:moveTo>
                  <a:pt x="373367" y="236220"/>
                </a:moveTo>
                <a:lnTo>
                  <a:pt x="291846" y="236220"/>
                </a:lnTo>
                <a:lnTo>
                  <a:pt x="291465" y="236220"/>
                </a:lnTo>
                <a:lnTo>
                  <a:pt x="255143" y="236347"/>
                </a:lnTo>
                <a:lnTo>
                  <a:pt x="254508" y="254508"/>
                </a:lnTo>
                <a:lnTo>
                  <a:pt x="274777" y="254444"/>
                </a:lnTo>
                <a:lnTo>
                  <a:pt x="264045" y="261848"/>
                </a:lnTo>
                <a:lnTo>
                  <a:pt x="248716" y="267589"/>
                </a:lnTo>
                <a:lnTo>
                  <a:pt x="234823" y="269367"/>
                </a:lnTo>
                <a:lnTo>
                  <a:pt x="221259" y="267639"/>
                </a:lnTo>
                <a:lnTo>
                  <a:pt x="207835" y="262026"/>
                </a:lnTo>
                <a:lnTo>
                  <a:pt x="197065" y="251853"/>
                </a:lnTo>
                <a:lnTo>
                  <a:pt x="191516" y="236474"/>
                </a:lnTo>
                <a:lnTo>
                  <a:pt x="167640" y="236474"/>
                </a:lnTo>
                <a:lnTo>
                  <a:pt x="172351" y="255587"/>
                </a:lnTo>
                <a:lnTo>
                  <a:pt x="184277" y="273735"/>
                </a:lnTo>
                <a:lnTo>
                  <a:pt x="203708" y="287286"/>
                </a:lnTo>
                <a:lnTo>
                  <a:pt x="231013" y="292608"/>
                </a:lnTo>
                <a:lnTo>
                  <a:pt x="257911" y="287845"/>
                </a:lnTo>
                <a:lnTo>
                  <a:pt x="280187" y="276974"/>
                </a:lnTo>
                <a:lnTo>
                  <a:pt x="295948" y="265125"/>
                </a:lnTo>
                <a:lnTo>
                  <a:pt x="303263" y="257429"/>
                </a:lnTo>
                <a:lnTo>
                  <a:pt x="365760" y="257429"/>
                </a:lnTo>
                <a:lnTo>
                  <a:pt x="373367" y="236220"/>
                </a:lnTo>
                <a:close/>
              </a:path>
              <a:path w="485140" h="424179">
                <a:moveTo>
                  <a:pt x="451104" y="172847"/>
                </a:moveTo>
                <a:lnTo>
                  <a:pt x="436105" y="125260"/>
                </a:lnTo>
                <a:lnTo>
                  <a:pt x="411200" y="83502"/>
                </a:lnTo>
                <a:lnTo>
                  <a:pt x="377888" y="48856"/>
                </a:lnTo>
                <a:lnTo>
                  <a:pt x="337667" y="22555"/>
                </a:lnTo>
                <a:lnTo>
                  <a:pt x="292049" y="5854"/>
                </a:lnTo>
                <a:lnTo>
                  <a:pt x="242570" y="0"/>
                </a:lnTo>
                <a:lnTo>
                  <a:pt x="195465" y="5283"/>
                </a:lnTo>
                <a:lnTo>
                  <a:pt x="151828" y="20408"/>
                </a:lnTo>
                <a:lnTo>
                  <a:pt x="112915" y="44297"/>
                </a:lnTo>
                <a:lnTo>
                  <a:pt x="80022" y="75869"/>
                </a:lnTo>
                <a:lnTo>
                  <a:pt x="54444" y="114046"/>
                </a:lnTo>
                <a:lnTo>
                  <a:pt x="37465" y="157734"/>
                </a:lnTo>
                <a:lnTo>
                  <a:pt x="21082" y="128143"/>
                </a:lnTo>
                <a:lnTo>
                  <a:pt x="0" y="139954"/>
                </a:lnTo>
                <a:lnTo>
                  <a:pt x="35687" y="204216"/>
                </a:lnTo>
                <a:lnTo>
                  <a:pt x="99949" y="168148"/>
                </a:lnTo>
                <a:lnTo>
                  <a:pt x="88138" y="147066"/>
                </a:lnTo>
                <a:lnTo>
                  <a:pt x="61087" y="162306"/>
                </a:lnTo>
                <a:lnTo>
                  <a:pt x="80314" y="116814"/>
                </a:lnTo>
                <a:lnTo>
                  <a:pt x="110020" y="78625"/>
                </a:lnTo>
                <a:lnTo>
                  <a:pt x="148272" y="49352"/>
                </a:lnTo>
                <a:lnTo>
                  <a:pt x="193103" y="30619"/>
                </a:lnTo>
                <a:lnTo>
                  <a:pt x="242570" y="24003"/>
                </a:lnTo>
                <a:lnTo>
                  <a:pt x="286499" y="29197"/>
                </a:lnTo>
                <a:lnTo>
                  <a:pt x="326961" y="44018"/>
                </a:lnTo>
                <a:lnTo>
                  <a:pt x="362635" y="67360"/>
                </a:lnTo>
                <a:lnTo>
                  <a:pt x="392176" y="98107"/>
                </a:lnTo>
                <a:lnTo>
                  <a:pt x="414235" y="135115"/>
                </a:lnTo>
                <a:lnTo>
                  <a:pt x="427469" y="177292"/>
                </a:lnTo>
                <a:lnTo>
                  <a:pt x="451104" y="172847"/>
                </a:lnTo>
                <a:close/>
              </a:path>
              <a:path w="485140" h="424179">
                <a:moveTo>
                  <a:pt x="484619" y="283083"/>
                </a:moveTo>
                <a:lnTo>
                  <a:pt x="445770" y="220980"/>
                </a:lnTo>
                <a:lnTo>
                  <a:pt x="383667" y="260096"/>
                </a:lnTo>
                <a:lnTo>
                  <a:pt x="396367" y="280416"/>
                </a:lnTo>
                <a:lnTo>
                  <a:pt x="423418" y="263398"/>
                </a:lnTo>
                <a:lnTo>
                  <a:pt x="404025" y="308292"/>
                </a:lnTo>
                <a:lnTo>
                  <a:pt x="374396" y="345897"/>
                </a:lnTo>
                <a:lnTo>
                  <a:pt x="336435" y="374662"/>
                </a:lnTo>
                <a:lnTo>
                  <a:pt x="292023" y="393065"/>
                </a:lnTo>
                <a:lnTo>
                  <a:pt x="243065" y="399542"/>
                </a:lnTo>
                <a:lnTo>
                  <a:pt x="199326" y="394373"/>
                </a:lnTo>
                <a:lnTo>
                  <a:pt x="159004" y="379615"/>
                </a:lnTo>
                <a:lnTo>
                  <a:pt x="123444" y="356349"/>
                </a:lnTo>
                <a:lnTo>
                  <a:pt x="93980" y="325716"/>
                </a:lnTo>
                <a:lnTo>
                  <a:pt x="71945" y="288823"/>
                </a:lnTo>
                <a:lnTo>
                  <a:pt x="58674" y="246761"/>
                </a:lnTo>
                <a:lnTo>
                  <a:pt x="35052" y="251206"/>
                </a:lnTo>
                <a:lnTo>
                  <a:pt x="49961" y="298653"/>
                </a:lnTo>
                <a:lnTo>
                  <a:pt x="74777" y="340296"/>
                </a:lnTo>
                <a:lnTo>
                  <a:pt x="107988" y="374878"/>
                </a:lnTo>
                <a:lnTo>
                  <a:pt x="148094" y="401142"/>
                </a:lnTo>
                <a:lnTo>
                  <a:pt x="193586" y="417830"/>
                </a:lnTo>
                <a:lnTo>
                  <a:pt x="242938" y="423672"/>
                </a:lnTo>
                <a:lnTo>
                  <a:pt x="289560" y="418477"/>
                </a:lnTo>
                <a:lnTo>
                  <a:pt x="332790" y="403580"/>
                </a:lnTo>
                <a:lnTo>
                  <a:pt x="371411" y="380047"/>
                </a:lnTo>
                <a:lnTo>
                  <a:pt x="404126" y="348945"/>
                </a:lnTo>
                <a:lnTo>
                  <a:pt x="429717" y="311315"/>
                </a:lnTo>
                <a:lnTo>
                  <a:pt x="446913" y="268224"/>
                </a:lnTo>
                <a:lnTo>
                  <a:pt x="464312" y="296037"/>
                </a:lnTo>
                <a:lnTo>
                  <a:pt x="484619" y="283083"/>
                </a:lnTo>
                <a:close/>
              </a:path>
            </a:pathLst>
          </a:custGeom>
          <a:solidFill>
            <a:srgbClr val="5A5A5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333744" y="1411033"/>
            <a:ext cx="4212590" cy="3650615"/>
            <a:chOff x="6333744" y="1411033"/>
            <a:chExt cx="4212590" cy="36506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3744" y="1411033"/>
              <a:ext cx="4212335" cy="36501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4052" y="2180844"/>
              <a:ext cx="2316479" cy="124206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028178" y="3575684"/>
            <a:ext cx="745490" cy="570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40"/>
              </a:lnSpc>
              <a:spcBef>
                <a:spcPts val="105"/>
              </a:spcBef>
            </a:pP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R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u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m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bo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38735">
              <a:lnSpc>
                <a:spcPts val="2740"/>
              </a:lnSpc>
            </a:pPr>
            <a:r>
              <a:rPr dirty="0" sz="2400" spc="-10" b="1">
                <a:solidFill>
                  <a:srgbClr val="5A5A5A"/>
                </a:solidFill>
                <a:latin typeface="Arial"/>
                <a:cs typeface="Arial"/>
              </a:rPr>
              <a:t>2030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8300" y="166243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68300" y="455803"/>
            <a:ext cx="29654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5"/>
              <a:t>Líne</a:t>
            </a:r>
            <a:r>
              <a:rPr dirty="0" spc="-170"/>
              <a:t>a</a:t>
            </a:r>
            <a:r>
              <a:rPr dirty="0" spc="110"/>
              <a:t>s</a:t>
            </a:r>
            <a:r>
              <a:rPr dirty="0" spc="-165"/>
              <a:t> </a:t>
            </a:r>
            <a:r>
              <a:rPr dirty="0" spc="-90"/>
              <a:t>est</a:t>
            </a:r>
            <a:r>
              <a:rPr dirty="0" spc="-120"/>
              <a:t>r</a:t>
            </a:r>
            <a:r>
              <a:rPr dirty="0" spc="-95"/>
              <a:t>at</a:t>
            </a:r>
            <a:r>
              <a:rPr dirty="0" spc="-110"/>
              <a:t>é</a:t>
            </a:r>
            <a:r>
              <a:rPr dirty="0" spc="-40"/>
              <a:t>gicas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3101" y="4938957"/>
            <a:ext cx="2420746" cy="9577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511281" y="2569210"/>
            <a:ext cx="5169535" cy="2431415"/>
            <a:chOff x="10511281" y="2569210"/>
            <a:chExt cx="5169535" cy="2431415"/>
          </a:xfrm>
        </p:grpSpPr>
        <p:sp>
          <p:nvSpPr>
            <p:cNvPr id="8" name="object 8"/>
            <p:cNvSpPr/>
            <p:nvPr/>
          </p:nvSpPr>
          <p:spPr>
            <a:xfrm>
              <a:off x="13603223" y="3611880"/>
              <a:ext cx="2026920" cy="1336675"/>
            </a:xfrm>
            <a:custGeom>
              <a:avLst/>
              <a:gdLst/>
              <a:ahLst/>
              <a:cxnLst/>
              <a:rect l="l" t="t" r="r" b="b"/>
              <a:pathLst>
                <a:path w="2026919" h="1336675">
                  <a:moveTo>
                    <a:pt x="0" y="0"/>
                  </a:moveTo>
                  <a:lnTo>
                    <a:pt x="1013460" y="669036"/>
                  </a:lnTo>
                </a:path>
                <a:path w="2026919" h="1336675">
                  <a:moveTo>
                    <a:pt x="1013460" y="669036"/>
                  </a:moveTo>
                  <a:lnTo>
                    <a:pt x="2026920" y="1336548"/>
                  </a:lnTo>
                </a:path>
              </a:pathLst>
            </a:custGeom>
            <a:ln w="9525">
              <a:solidFill>
                <a:srgbClr val="00809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61319" y="2595372"/>
              <a:ext cx="3042285" cy="1016635"/>
            </a:xfrm>
            <a:custGeom>
              <a:avLst/>
              <a:gdLst/>
              <a:ahLst/>
              <a:cxnLst/>
              <a:rect l="l" t="t" r="r" b="b"/>
              <a:pathLst>
                <a:path w="3042284" h="1016635">
                  <a:moveTo>
                    <a:pt x="0" y="0"/>
                  </a:moveTo>
                  <a:lnTo>
                    <a:pt x="1013459" y="347471"/>
                  </a:lnTo>
                  <a:lnTo>
                    <a:pt x="2026920" y="681227"/>
                  </a:lnTo>
                  <a:lnTo>
                    <a:pt x="3041903" y="1016507"/>
                  </a:lnTo>
                </a:path>
              </a:pathLst>
            </a:custGeom>
            <a:ln w="9524">
              <a:solidFill>
                <a:srgbClr val="00809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35666" y="2569209"/>
              <a:ext cx="5117465" cy="2404110"/>
            </a:xfrm>
            <a:custGeom>
              <a:avLst/>
              <a:gdLst/>
              <a:ahLst/>
              <a:cxnLst/>
              <a:rect l="l" t="t" r="r" b="b"/>
              <a:pathLst>
                <a:path w="5117465" h="2404110">
                  <a:moveTo>
                    <a:pt x="50292" y="25146"/>
                  </a:moveTo>
                  <a:lnTo>
                    <a:pt x="48298" y="15328"/>
                  </a:lnTo>
                  <a:lnTo>
                    <a:pt x="42900" y="7340"/>
                  </a:lnTo>
                  <a:lnTo>
                    <a:pt x="34912" y="1968"/>
                  </a:lnTo>
                  <a:lnTo>
                    <a:pt x="25146" y="0"/>
                  </a:lnTo>
                  <a:lnTo>
                    <a:pt x="15367" y="1968"/>
                  </a:lnTo>
                  <a:lnTo>
                    <a:pt x="7378" y="7340"/>
                  </a:lnTo>
                  <a:lnTo>
                    <a:pt x="1981" y="15328"/>
                  </a:lnTo>
                  <a:lnTo>
                    <a:pt x="0" y="25146"/>
                  </a:lnTo>
                  <a:lnTo>
                    <a:pt x="1981" y="34925"/>
                  </a:lnTo>
                  <a:lnTo>
                    <a:pt x="7378" y="42913"/>
                  </a:lnTo>
                  <a:lnTo>
                    <a:pt x="15367" y="48310"/>
                  </a:lnTo>
                  <a:lnTo>
                    <a:pt x="25146" y="50292"/>
                  </a:lnTo>
                  <a:lnTo>
                    <a:pt x="34912" y="48310"/>
                  </a:lnTo>
                  <a:lnTo>
                    <a:pt x="42900" y="42913"/>
                  </a:lnTo>
                  <a:lnTo>
                    <a:pt x="48298" y="34925"/>
                  </a:lnTo>
                  <a:lnTo>
                    <a:pt x="50292" y="25146"/>
                  </a:lnTo>
                  <a:close/>
                </a:path>
                <a:path w="5117465" h="2404110">
                  <a:moveTo>
                    <a:pt x="1063752" y="372618"/>
                  </a:moveTo>
                  <a:lnTo>
                    <a:pt x="1061758" y="362800"/>
                  </a:lnTo>
                  <a:lnTo>
                    <a:pt x="1056360" y="354812"/>
                  </a:lnTo>
                  <a:lnTo>
                    <a:pt x="1048372" y="349440"/>
                  </a:lnTo>
                  <a:lnTo>
                    <a:pt x="1038606" y="347472"/>
                  </a:lnTo>
                  <a:lnTo>
                    <a:pt x="1028827" y="349440"/>
                  </a:lnTo>
                  <a:lnTo>
                    <a:pt x="1020838" y="354812"/>
                  </a:lnTo>
                  <a:lnTo>
                    <a:pt x="1015441" y="362800"/>
                  </a:lnTo>
                  <a:lnTo>
                    <a:pt x="1013460" y="372618"/>
                  </a:lnTo>
                  <a:lnTo>
                    <a:pt x="1015441" y="382397"/>
                  </a:lnTo>
                  <a:lnTo>
                    <a:pt x="1020838" y="390385"/>
                  </a:lnTo>
                  <a:lnTo>
                    <a:pt x="1028827" y="395782"/>
                  </a:lnTo>
                  <a:lnTo>
                    <a:pt x="1038606" y="397764"/>
                  </a:lnTo>
                  <a:lnTo>
                    <a:pt x="1048372" y="395782"/>
                  </a:lnTo>
                  <a:lnTo>
                    <a:pt x="1056360" y="390385"/>
                  </a:lnTo>
                  <a:lnTo>
                    <a:pt x="1061758" y="382397"/>
                  </a:lnTo>
                  <a:lnTo>
                    <a:pt x="1063752" y="372618"/>
                  </a:lnTo>
                  <a:close/>
                </a:path>
                <a:path w="5117465" h="2404110">
                  <a:moveTo>
                    <a:pt x="3092196" y="1041654"/>
                  </a:moveTo>
                  <a:lnTo>
                    <a:pt x="3090202" y="1031836"/>
                  </a:lnTo>
                  <a:lnTo>
                    <a:pt x="3084804" y="1023848"/>
                  </a:lnTo>
                  <a:lnTo>
                    <a:pt x="3076816" y="1018476"/>
                  </a:lnTo>
                  <a:lnTo>
                    <a:pt x="3067050" y="1016508"/>
                  </a:lnTo>
                  <a:lnTo>
                    <a:pt x="3057271" y="1018476"/>
                  </a:lnTo>
                  <a:lnTo>
                    <a:pt x="3049282" y="1023848"/>
                  </a:lnTo>
                  <a:lnTo>
                    <a:pt x="3043885" y="1031836"/>
                  </a:lnTo>
                  <a:lnTo>
                    <a:pt x="3041904" y="1041654"/>
                  </a:lnTo>
                  <a:lnTo>
                    <a:pt x="3043885" y="1051433"/>
                  </a:lnTo>
                  <a:lnTo>
                    <a:pt x="3049282" y="1059421"/>
                  </a:lnTo>
                  <a:lnTo>
                    <a:pt x="3057271" y="1064818"/>
                  </a:lnTo>
                  <a:lnTo>
                    <a:pt x="3067050" y="1066800"/>
                  </a:lnTo>
                  <a:lnTo>
                    <a:pt x="3076816" y="1064818"/>
                  </a:lnTo>
                  <a:lnTo>
                    <a:pt x="3084804" y="1059421"/>
                  </a:lnTo>
                  <a:lnTo>
                    <a:pt x="3090202" y="1051433"/>
                  </a:lnTo>
                  <a:lnTo>
                    <a:pt x="3092196" y="1041654"/>
                  </a:lnTo>
                  <a:close/>
                </a:path>
                <a:path w="5117465" h="2404110">
                  <a:moveTo>
                    <a:pt x="5117338" y="2378456"/>
                  </a:moveTo>
                  <a:lnTo>
                    <a:pt x="5115344" y="2368689"/>
                  </a:lnTo>
                  <a:lnTo>
                    <a:pt x="5109946" y="2360701"/>
                  </a:lnTo>
                  <a:lnTo>
                    <a:pt x="5101958" y="2355304"/>
                  </a:lnTo>
                  <a:lnTo>
                    <a:pt x="5092192" y="2353310"/>
                  </a:lnTo>
                  <a:lnTo>
                    <a:pt x="5082413" y="2355304"/>
                  </a:lnTo>
                  <a:lnTo>
                    <a:pt x="5074424" y="2360701"/>
                  </a:lnTo>
                  <a:lnTo>
                    <a:pt x="5069027" y="2368689"/>
                  </a:lnTo>
                  <a:lnTo>
                    <a:pt x="5067046" y="2378456"/>
                  </a:lnTo>
                  <a:lnTo>
                    <a:pt x="5069027" y="2388235"/>
                  </a:lnTo>
                  <a:lnTo>
                    <a:pt x="5074424" y="2396223"/>
                  </a:lnTo>
                  <a:lnTo>
                    <a:pt x="5082413" y="2401620"/>
                  </a:lnTo>
                  <a:lnTo>
                    <a:pt x="5092192" y="2403602"/>
                  </a:lnTo>
                  <a:lnTo>
                    <a:pt x="5101958" y="2401620"/>
                  </a:lnTo>
                  <a:lnTo>
                    <a:pt x="5109946" y="2396223"/>
                  </a:lnTo>
                  <a:lnTo>
                    <a:pt x="5115344" y="2388235"/>
                  </a:lnTo>
                  <a:lnTo>
                    <a:pt x="5117338" y="2378456"/>
                  </a:lnTo>
                  <a:close/>
                </a:path>
              </a:pathLst>
            </a:custGeom>
            <a:solidFill>
              <a:srgbClr val="008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602461" y="3745230"/>
              <a:ext cx="1013460" cy="535305"/>
            </a:xfrm>
            <a:custGeom>
              <a:avLst/>
              <a:gdLst/>
              <a:ahLst/>
              <a:cxnLst/>
              <a:rect l="l" t="t" r="r" b="b"/>
              <a:pathLst>
                <a:path w="1013459" h="535304">
                  <a:moveTo>
                    <a:pt x="0" y="0"/>
                  </a:moveTo>
                  <a:lnTo>
                    <a:pt x="1013459" y="534924"/>
                  </a:lnTo>
                </a:path>
              </a:pathLst>
            </a:custGeom>
            <a:ln w="28575">
              <a:solidFill>
                <a:srgbClr val="FF9F0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615921" y="4280154"/>
              <a:ext cx="1013460" cy="669290"/>
            </a:xfrm>
            <a:custGeom>
              <a:avLst/>
              <a:gdLst/>
              <a:ahLst/>
              <a:cxnLst/>
              <a:rect l="l" t="t" r="r" b="b"/>
              <a:pathLst>
                <a:path w="1013459" h="669289">
                  <a:moveTo>
                    <a:pt x="0" y="0"/>
                  </a:moveTo>
                  <a:lnTo>
                    <a:pt x="1013460" y="669036"/>
                  </a:lnTo>
                </a:path>
              </a:pathLst>
            </a:custGeom>
            <a:ln w="28575">
              <a:solidFill>
                <a:srgbClr val="FF9F0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62081" y="2675382"/>
              <a:ext cx="3040380" cy="1069975"/>
            </a:xfrm>
            <a:custGeom>
              <a:avLst/>
              <a:gdLst/>
              <a:ahLst/>
              <a:cxnLst/>
              <a:rect l="l" t="t" r="r" b="b"/>
              <a:pathLst>
                <a:path w="3040380" h="1069975">
                  <a:moveTo>
                    <a:pt x="0" y="0"/>
                  </a:moveTo>
                  <a:lnTo>
                    <a:pt x="1013460" y="347472"/>
                  </a:lnTo>
                  <a:lnTo>
                    <a:pt x="2026920" y="708660"/>
                  </a:lnTo>
                  <a:lnTo>
                    <a:pt x="3040379" y="1069848"/>
                  </a:lnTo>
                </a:path>
              </a:pathLst>
            </a:custGeom>
            <a:ln w="28575">
              <a:solidFill>
                <a:srgbClr val="FF9F0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1281" y="2624074"/>
              <a:ext cx="102108" cy="102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4741" y="2971546"/>
              <a:ext cx="102107" cy="102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3185" y="3693922"/>
              <a:ext cx="102107" cy="1021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4867" y="4229100"/>
              <a:ext cx="102108" cy="102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8327" y="4898136"/>
              <a:ext cx="102107" cy="1021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407009" y="3213607"/>
            <a:ext cx="4984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-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50%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01250" y="1953317"/>
            <a:ext cx="1857375" cy="88265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368935">
              <a:lnSpc>
                <a:spcPct val="100000"/>
              </a:lnSpc>
              <a:spcBef>
                <a:spcPts val="875"/>
              </a:spcBef>
              <a:tabLst>
                <a:tab pos="1320165" algn="l"/>
              </a:tabLst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2025	2030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710"/>
              </a:lnSpc>
              <a:spcBef>
                <a:spcPts val="87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-12%</a:t>
            </a:r>
            <a:endParaRPr sz="1600">
              <a:latin typeface="Arial"/>
              <a:cs typeface="Arial"/>
            </a:endParaRPr>
          </a:p>
          <a:p>
            <a:pPr marL="1371600">
              <a:lnSpc>
                <a:spcPts val="1710"/>
              </a:lnSpc>
            </a:pP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-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25%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39953" y="2051431"/>
            <a:ext cx="24790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69464" algn="l"/>
              </a:tabLst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204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0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	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2050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37469" y="2822575"/>
            <a:ext cx="6210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-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15%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52961" y="3161792"/>
            <a:ext cx="6210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-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28%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43052" y="3888689"/>
            <a:ext cx="6210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-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55%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8300" y="164719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68300" y="453974"/>
            <a:ext cx="91655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40"/>
              <a:t>Descarboni</a:t>
            </a:r>
            <a:r>
              <a:rPr dirty="0" spc="-150"/>
              <a:t>z</a:t>
            </a:r>
            <a:r>
              <a:rPr dirty="0" spc="-155"/>
              <a:t>ar</a:t>
            </a:r>
            <a:r>
              <a:rPr dirty="0" spc="-165"/>
              <a:t> </a:t>
            </a:r>
            <a:r>
              <a:rPr dirty="0" spc="-40"/>
              <a:t>la</a:t>
            </a:r>
            <a:r>
              <a:rPr dirty="0" spc="-175"/>
              <a:t> </a:t>
            </a:r>
            <a:r>
              <a:rPr dirty="0" spc="-150"/>
              <a:t>carte</a:t>
            </a:r>
            <a:r>
              <a:rPr dirty="0" spc="-165"/>
              <a:t>r</a:t>
            </a:r>
            <a:r>
              <a:rPr dirty="0" spc="-70"/>
              <a:t>a</a:t>
            </a:r>
            <a:r>
              <a:rPr dirty="0" spc="-180"/>
              <a:t> </a:t>
            </a:r>
            <a:r>
              <a:rPr dirty="0" spc="-10"/>
              <a:t>-</a:t>
            </a:r>
            <a:r>
              <a:rPr dirty="0" spc="-160"/>
              <a:t> </a:t>
            </a:r>
            <a:r>
              <a:rPr dirty="0" spc="-175"/>
              <a:t>C</a:t>
            </a:r>
            <a:r>
              <a:rPr dirty="0" spc="-175"/>
              <a:t>o</a:t>
            </a:r>
            <a:r>
              <a:rPr dirty="0" spc="-200"/>
              <a:t>mp</a:t>
            </a:r>
            <a:r>
              <a:rPr dirty="0" spc="-160"/>
              <a:t>r</a:t>
            </a:r>
            <a:r>
              <a:rPr dirty="0" spc="-95"/>
              <a:t>omiso</a:t>
            </a:r>
            <a:r>
              <a:rPr dirty="0" spc="-175"/>
              <a:t> </a:t>
            </a:r>
            <a:r>
              <a:rPr dirty="0" spc="-190"/>
              <a:t>ce</a:t>
            </a:r>
            <a:r>
              <a:rPr dirty="0" spc="-190"/>
              <a:t>r</a:t>
            </a:r>
            <a:r>
              <a:rPr dirty="0" spc="-130"/>
              <a:t>o</a:t>
            </a:r>
            <a:r>
              <a:rPr dirty="0" spc="-175"/>
              <a:t> </a:t>
            </a:r>
            <a:r>
              <a:rPr dirty="0" spc="-130"/>
              <a:t>emis</a:t>
            </a:r>
            <a:r>
              <a:rPr dirty="0" spc="-65"/>
              <a:t>i</a:t>
            </a:r>
            <a:r>
              <a:rPr dirty="0" spc="-95"/>
              <a:t>ones</a:t>
            </a:r>
            <a:r>
              <a:rPr dirty="0" spc="-175"/>
              <a:t> </a:t>
            </a:r>
            <a:r>
              <a:rPr dirty="0" spc="-75"/>
              <a:t>netas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59740" y="6543547"/>
            <a:ext cx="11892280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entorno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regulatorio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favorable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avances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tecnológicos</a:t>
            </a:r>
            <a:r>
              <a:rPr dirty="0" sz="24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animan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fijar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objetivos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 descarbonización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más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ambiciosos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463" y="1754886"/>
            <a:ext cx="7082155" cy="605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30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Primera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compañía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sector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marcarse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objetivo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ser</a:t>
            </a:r>
            <a:endParaRPr sz="2000">
              <a:latin typeface="Arial MT"/>
              <a:cs typeface="Arial MT"/>
            </a:endParaRPr>
          </a:p>
          <a:p>
            <a:pPr marL="354965">
              <a:lnSpc>
                <a:spcPts val="2280"/>
              </a:lnSpc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cero</a:t>
            </a:r>
            <a:r>
              <a:rPr dirty="0" sz="2000" spc="-4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emisiones</a:t>
            </a:r>
            <a:r>
              <a:rPr dirty="0" sz="2000" spc="-5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netas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063" y="2578100"/>
            <a:ext cx="5720080" cy="6051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380365" marR="30480" indent="-342900">
              <a:lnSpc>
                <a:spcPts val="2160"/>
              </a:lnSpc>
              <a:spcBef>
                <a:spcPts val="375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29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6,1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millones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 toneladas</a:t>
            </a:r>
            <a:r>
              <a:rPr dirty="0" sz="2000" spc="-3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FF9F0E"/>
                </a:solidFill>
                <a:latin typeface="Arial"/>
                <a:cs typeface="Arial"/>
              </a:rPr>
              <a:t>CO</a:t>
            </a:r>
            <a:r>
              <a:rPr dirty="0" baseline="-21367" sz="1950" spc="7" b="1">
                <a:solidFill>
                  <a:srgbClr val="FF9F0E"/>
                </a:solidFill>
                <a:latin typeface="Arial"/>
                <a:cs typeface="Arial"/>
              </a:rPr>
              <a:t>2</a:t>
            </a:r>
            <a:r>
              <a:rPr dirty="0" sz="2000" spc="5" b="1">
                <a:solidFill>
                  <a:srgbClr val="FF9F0E"/>
                </a:solidFill>
                <a:latin typeface="Arial"/>
                <a:cs typeface="Arial"/>
              </a:rPr>
              <a:t>e</a:t>
            </a:r>
            <a:r>
              <a:rPr dirty="0" sz="2000" spc="-3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reducidas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desde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2006,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0,6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millones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2021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7463" y="3401059"/>
            <a:ext cx="8199120" cy="1154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809A"/>
              </a:buClr>
              <a:buFont typeface="Courier New"/>
              <a:buChar char="o"/>
              <a:tabLst>
                <a:tab pos="355600" algn="l"/>
              </a:tabLst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5%</a:t>
            </a:r>
            <a:r>
              <a:rPr dirty="0" sz="2000" spc="-3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reducción</a:t>
            </a:r>
            <a:r>
              <a:rPr dirty="0" sz="2000" spc="-3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IIC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vs.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2016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ts val="2280"/>
              </a:lnSpc>
              <a:spcBef>
                <a:spcPts val="1920"/>
              </a:spcBef>
              <a:buClr>
                <a:srgbClr val="00809A"/>
              </a:buClr>
              <a:buFont typeface="Courier New"/>
              <a:buChar char="o"/>
              <a:tabLst>
                <a:tab pos="355600" algn="l"/>
              </a:tabLst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40%</a:t>
            </a:r>
            <a:r>
              <a:rPr dirty="0" sz="2000" spc="-2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del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accionariado</a:t>
            </a:r>
            <a:r>
              <a:rPr dirty="0" sz="2000" spc="-3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institucional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es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propiedad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 b="1">
                <a:solidFill>
                  <a:srgbClr val="FF9F0E"/>
                </a:solidFill>
                <a:latin typeface="Arial"/>
                <a:cs typeface="Arial"/>
              </a:rPr>
              <a:t>inversores ESG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ts val="228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(vs.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17,5%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empresas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internacionales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oil</a:t>
            </a:r>
            <a:r>
              <a:rPr dirty="0" sz="2000" spc="5" i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&amp;</a:t>
            </a:r>
            <a:r>
              <a:rPr dirty="0" sz="2000" spc="-15" i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gas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463" y="4827778"/>
            <a:ext cx="7160259" cy="60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dirty="0" sz="2000">
                <a:solidFill>
                  <a:srgbClr val="00809A"/>
                </a:solidFill>
                <a:latin typeface="Courier New"/>
                <a:cs typeface="Courier New"/>
              </a:rPr>
              <a:t>o</a:t>
            </a:r>
            <a:r>
              <a:rPr dirty="0" sz="2000" spc="285">
                <a:solidFill>
                  <a:srgbClr val="00809A"/>
                </a:solidFill>
                <a:latin typeface="Courier New"/>
                <a:cs typeface="Courier New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Descarbonización</a:t>
            </a:r>
            <a:r>
              <a:rPr dirty="0" sz="2000" spc="-4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basada</a:t>
            </a:r>
            <a:r>
              <a:rPr dirty="0" sz="2000" spc="-15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en</a:t>
            </a:r>
            <a:r>
              <a:rPr dirty="0" sz="2000" spc="-2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una plataforma</a:t>
            </a:r>
            <a:r>
              <a:rPr dirty="0" sz="2000" spc="-5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híbrida: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ts val="2280"/>
              </a:lnSpc>
            </a:pP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combinación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electrificación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productos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bajos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carbono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68254" y="1225753"/>
            <a:ext cx="550989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Objetivos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reducción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del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Indicador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Intensidad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 Carbono</a:t>
            </a:r>
            <a:r>
              <a:rPr dirty="0" sz="20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(IIC)</a:t>
            </a:r>
            <a:r>
              <a:rPr dirty="0" baseline="25641" sz="1950" b="1">
                <a:solidFill>
                  <a:srgbClr val="5A5A5A"/>
                </a:solidFill>
                <a:latin typeface="Arial"/>
                <a:cs typeface="Arial"/>
              </a:rPr>
              <a:t>1</a:t>
            </a:r>
            <a:r>
              <a:rPr dirty="0" baseline="25641" sz="1950" spc="-22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más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ambiciosos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66985" y="4715357"/>
            <a:ext cx="4344670" cy="86995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0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Indicador</a:t>
            </a:r>
            <a:r>
              <a:rPr dirty="0" sz="1400" spc="-6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Intensidad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Carbono: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b="1">
                <a:solidFill>
                  <a:srgbClr val="5A5A5A"/>
                </a:solidFill>
                <a:latin typeface="Arial"/>
                <a:cs typeface="Arial"/>
              </a:rPr>
              <a:t>g</a:t>
            </a:r>
            <a:r>
              <a:rPr dirty="0" sz="1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A5A5A"/>
                </a:solidFill>
                <a:latin typeface="Arial"/>
                <a:cs typeface="Arial"/>
              </a:rPr>
              <a:t>CO</a:t>
            </a:r>
            <a:r>
              <a:rPr dirty="0" baseline="-21604" sz="1350" b="1">
                <a:solidFill>
                  <a:srgbClr val="5A5A5A"/>
                </a:solidFill>
                <a:latin typeface="Arial"/>
                <a:cs typeface="Arial"/>
              </a:rPr>
              <a:t>2</a:t>
            </a:r>
            <a:r>
              <a:rPr dirty="0" sz="1400" b="1">
                <a:solidFill>
                  <a:srgbClr val="5A5A5A"/>
                </a:solidFill>
                <a:latin typeface="Arial"/>
                <a:cs typeface="Arial"/>
              </a:rPr>
              <a:t>/MJ</a:t>
            </a:r>
            <a:endParaRPr sz="1400">
              <a:latin typeface="Arial"/>
              <a:cs typeface="Arial"/>
            </a:endParaRPr>
          </a:p>
          <a:p>
            <a:pPr marL="38100" marR="30480">
              <a:lnSpc>
                <a:spcPct val="100000"/>
              </a:lnSpc>
              <a:spcBef>
                <a:spcPts val="80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Suministrar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energía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(MJ)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las</a:t>
            </a:r>
            <a:r>
              <a:rPr dirty="0" sz="14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más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bajas </a:t>
            </a:r>
            <a:r>
              <a:rPr dirty="0" sz="1400" spc="-3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posibles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(CO</a:t>
            </a:r>
            <a:r>
              <a:rPr dirty="0" baseline="-21604" sz="1350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20833" y="6131763"/>
            <a:ext cx="50628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1.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Línea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base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2016.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Los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objetivos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previos</a:t>
            </a:r>
            <a:r>
              <a:rPr dirty="0" sz="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eran</a:t>
            </a:r>
            <a:r>
              <a:rPr dirty="0" sz="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-10%</a:t>
            </a:r>
            <a:r>
              <a:rPr dirty="0" sz="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2025,</a:t>
            </a:r>
            <a:r>
              <a:rPr dirty="0" sz="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-20%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2030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9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-40%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9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2040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948915" y="2942844"/>
            <a:ext cx="114300" cy="364490"/>
            <a:chOff x="14948915" y="2942844"/>
            <a:chExt cx="114300" cy="36449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8915" y="2942844"/>
              <a:ext cx="114300" cy="114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48915" y="3192780"/>
              <a:ext cx="114300" cy="1143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5161133" y="2836773"/>
            <a:ext cx="1804035" cy="525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Objetivos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iniciales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Objetivos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actualizados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919342" y="848106"/>
            <a:ext cx="8795385" cy="4341495"/>
            <a:chOff x="5919342" y="848106"/>
            <a:chExt cx="8795385" cy="43414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9342" y="848106"/>
              <a:ext cx="8794877" cy="43409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090979" y="4549140"/>
              <a:ext cx="299085" cy="362585"/>
            </a:xfrm>
            <a:custGeom>
              <a:avLst/>
              <a:gdLst/>
              <a:ahLst/>
              <a:cxnLst/>
              <a:rect l="l" t="t" r="r" b="b"/>
              <a:pathLst>
                <a:path w="299084" h="362585">
                  <a:moveTo>
                    <a:pt x="147573" y="170477"/>
                  </a:moveTo>
                  <a:lnTo>
                    <a:pt x="140513" y="171958"/>
                  </a:lnTo>
                  <a:lnTo>
                    <a:pt x="135761" y="177339"/>
                  </a:lnTo>
                  <a:lnTo>
                    <a:pt x="134573" y="182024"/>
                  </a:lnTo>
                  <a:lnTo>
                    <a:pt x="133209" y="186817"/>
                  </a:lnTo>
                  <a:lnTo>
                    <a:pt x="127813" y="192912"/>
                  </a:lnTo>
                  <a:lnTo>
                    <a:pt x="121592" y="199136"/>
                  </a:lnTo>
                  <a:lnTo>
                    <a:pt x="118336" y="205359"/>
                  </a:lnTo>
                  <a:lnTo>
                    <a:pt x="92573" y="240670"/>
                  </a:lnTo>
                  <a:lnTo>
                    <a:pt x="52191" y="261875"/>
                  </a:lnTo>
                  <a:lnTo>
                    <a:pt x="40691" y="270763"/>
                  </a:lnTo>
                  <a:lnTo>
                    <a:pt x="33004" y="279020"/>
                  </a:lnTo>
                  <a:lnTo>
                    <a:pt x="22816" y="286527"/>
                  </a:lnTo>
                  <a:lnTo>
                    <a:pt x="13723" y="293391"/>
                  </a:lnTo>
                  <a:lnTo>
                    <a:pt x="9322" y="299719"/>
                  </a:lnTo>
                  <a:lnTo>
                    <a:pt x="7088" y="305692"/>
                  </a:lnTo>
                  <a:lnTo>
                    <a:pt x="2782" y="311785"/>
                  </a:lnTo>
                  <a:lnTo>
                    <a:pt x="0" y="318543"/>
                  </a:lnTo>
                  <a:lnTo>
                    <a:pt x="2337" y="326517"/>
                  </a:lnTo>
                  <a:lnTo>
                    <a:pt x="7754" y="330894"/>
                  </a:lnTo>
                  <a:lnTo>
                    <a:pt x="13386" y="332009"/>
                  </a:lnTo>
                  <a:lnTo>
                    <a:pt x="19018" y="332696"/>
                  </a:lnTo>
                  <a:lnTo>
                    <a:pt x="24435" y="335788"/>
                  </a:lnTo>
                  <a:lnTo>
                    <a:pt x="29600" y="339004"/>
                  </a:lnTo>
                  <a:lnTo>
                    <a:pt x="34420" y="339709"/>
                  </a:lnTo>
                  <a:lnTo>
                    <a:pt x="38598" y="340199"/>
                  </a:lnTo>
                  <a:lnTo>
                    <a:pt x="41834" y="342773"/>
                  </a:lnTo>
                  <a:lnTo>
                    <a:pt x="47738" y="345894"/>
                  </a:lnTo>
                  <a:lnTo>
                    <a:pt x="58773" y="345836"/>
                  </a:lnTo>
                  <a:lnTo>
                    <a:pt x="72642" y="341612"/>
                  </a:lnTo>
                  <a:lnTo>
                    <a:pt x="87046" y="332231"/>
                  </a:lnTo>
                  <a:lnTo>
                    <a:pt x="96017" y="321510"/>
                  </a:lnTo>
                  <a:lnTo>
                    <a:pt x="99190" y="313515"/>
                  </a:lnTo>
                  <a:lnTo>
                    <a:pt x="100387" y="307925"/>
                  </a:lnTo>
                  <a:lnTo>
                    <a:pt x="103429" y="304419"/>
                  </a:lnTo>
                  <a:lnTo>
                    <a:pt x="107664" y="299591"/>
                  </a:lnTo>
                  <a:lnTo>
                    <a:pt x="110636" y="292941"/>
                  </a:lnTo>
                  <a:lnTo>
                    <a:pt x="113180" y="285648"/>
                  </a:lnTo>
                  <a:lnTo>
                    <a:pt x="116129" y="278892"/>
                  </a:lnTo>
                  <a:lnTo>
                    <a:pt x="152606" y="261828"/>
                  </a:lnTo>
                  <a:lnTo>
                    <a:pt x="154769" y="259635"/>
                  </a:lnTo>
                  <a:lnTo>
                    <a:pt x="152979" y="255704"/>
                  </a:lnTo>
                  <a:lnTo>
                    <a:pt x="150927" y="249809"/>
                  </a:lnTo>
                  <a:lnTo>
                    <a:pt x="152985" y="244070"/>
                  </a:lnTo>
                  <a:lnTo>
                    <a:pt x="158626" y="239522"/>
                  </a:lnTo>
                  <a:lnTo>
                    <a:pt x="164482" y="234307"/>
                  </a:lnTo>
                  <a:lnTo>
                    <a:pt x="167183" y="226568"/>
                  </a:lnTo>
                  <a:lnTo>
                    <a:pt x="170904" y="217862"/>
                  </a:lnTo>
                  <a:lnTo>
                    <a:pt x="178661" y="209407"/>
                  </a:lnTo>
                  <a:lnTo>
                    <a:pt x="185346" y="201404"/>
                  </a:lnTo>
                  <a:lnTo>
                    <a:pt x="185852" y="194056"/>
                  </a:lnTo>
                  <a:lnTo>
                    <a:pt x="185138" y="188531"/>
                  </a:lnTo>
                  <a:lnTo>
                    <a:pt x="186519" y="183864"/>
                  </a:lnTo>
                  <a:lnTo>
                    <a:pt x="186993" y="181229"/>
                  </a:lnTo>
                  <a:lnTo>
                    <a:pt x="164897" y="181229"/>
                  </a:lnTo>
                  <a:lnTo>
                    <a:pt x="159123" y="180137"/>
                  </a:lnTo>
                  <a:lnTo>
                    <a:pt x="153562" y="174879"/>
                  </a:lnTo>
                  <a:lnTo>
                    <a:pt x="147573" y="170477"/>
                  </a:lnTo>
                  <a:close/>
                </a:path>
                <a:path w="299084" h="362585">
                  <a:moveTo>
                    <a:pt x="164897" y="0"/>
                  </a:moveTo>
                  <a:lnTo>
                    <a:pt x="160952" y="3167"/>
                  </a:lnTo>
                  <a:lnTo>
                    <a:pt x="162865" y="10572"/>
                  </a:lnTo>
                  <a:lnTo>
                    <a:pt x="167826" y="19073"/>
                  </a:lnTo>
                  <a:lnTo>
                    <a:pt x="173025" y="25527"/>
                  </a:lnTo>
                  <a:lnTo>
                    <a:pt x="178190" y="30549"/>
                  </a:lnTo>
                  <a:lnTo>
                    <a:pt x="183772" y="35131"/>
                  </a:lnTo>
                  <a:lnTo>
                    <a:pt x="188045" y="39260"/>
                  </a:lnTo>
                  <a:lnTo>
                    <a:pt x="189281" y="42925"/>
                  </a:lnTo>
                  <a:lnTo>
                    <a:pt x="189281" y="47625"/>
                  </a:lnTo>
                  <a:lnTo>
                    <a:pt x="197409" y="60452"/>
                  </a:lnTo>
                  <a:lnTo>
                    <a:pt x="204394" y="62737"/>
                  </a:lnTo>
                  <a:lnTo>
                    <a:pt x="206805" y="67212"/>
                  </a:lnTo>
                  <a:lnTo>
                    <a:pt x="205299" y="75961"/>
                  </a:lnTo>
                  <a:lnTo>
                    <a:pt x="202483" y="87116"/>
                  </a:lnTo>
                  <a:lnTo>
                    <a:pt x="200965" y="98806"/>
                  </a:lnTo>
                  <a:lnTo>
                    <a:pt x="199012" y="107311"/>
                  </a:lnTo>
                  <a:lnTo>
                    <a:pt x="194107" y="111982"/>
                  </a:lnTo>
                  <a:lnTo>
                    <a:pt x="187678" y="115558"/>
                  </a:lnTo>
                  <a:lnTo>
                    <a:pt x="181153" y="120777"/>
                  </a:lnTo>
                  <a:lnTo>
                    <a:pt x="181179" y="127982"/>
                  </a:lnTo>
                  <a:lnTo>
                    <a:pt x="190027" y="135366"/>
                  </a:lnTo>
                  <a:lnTo>
                    <a:pt x="202566" y="142726"/>
                  </a:lnTo>
                  <a:lnTo>
                    <a:pt x="213665" y="149860"/>
                  </a:lnTo>
                  <a:lnTo>
                    <a:pt x="217021" y="159121"/>
                  </a:lnTo>
                  <a:lnTo>
                    <a:pt x="213268" y="170894"/>
                  </a:lnTo>
                  <a:lnTo>
                    <a:pt x="207968" y="182024"/>
                  </a:lnTo>
                  <a:lnTo>
                    <a:pt x="206680" y="189356"/>
                  </a:lnTo>
                  <a:lnTo>
                    <a:pt x="207950" y="191769"/>
                  </a:lnTo>
                  <a:lnTo>
                    <a:pt x="216078" y="196342"/>
                  </a:lnTo>
                  <a:lnTo>
                    <a:pt x="228778" y="192912"/>
                  </a:lnTo>
                  <a:lnTo>
                    <a:pt x="237214" y="186562"/>
                  </a:lnTo>
                  <a:lnTo>
                    <a:pt x="243906" y="175387"/>
                  </a:lnTo>
                  <a:lnTo>
                    <a:pt x="249656" y="163480"/>
                  </a:lnTo>
                  <a:lnTo>
                    <a:pt x="255448" y="154559"/>
                  </a:lnTo>
                  <a:lnTo>
                    <a:pt x="259504" y="147943"/>
                  </a:lnTo>
                  <a:lnTo>
                    <a:pt x="260846" y="140874"/>
                  </a:lnTo>
                  <a:lnTo>
                    <a:pt x="261520" y="134235"/>
                  </a:lnTo>
                  <a:lnTo>
                    <a:pt x="263576" y="128905"/>
                  </a:lnTo>
                  <a:lnTo>
                    <a:pt x="268275" y="123190"/>
                  </a:lnTo>
                  <a:lnTo>
                    <a:pt x="285674" y="123190"/>
                  </a:lnTo>
                  <a:lnTo>
                    <a:pt x="282245" y="108077"/>
                  </a:lnTo>
                  <a:lnTo>
                    <a:pt x="290373" y="108077"/>
                  </a:lnTo>
                  <a:lnTo>
                    <a:pt x="294411" y="106249"/>
                  </a:lnTo>
                  <a:lnTo>
                    <a:pt x="295723" y="101361"/>
                  </a:lnTo>
                  <a:lnTo>
                    <a:pt x="296392" y="94307"/>
                  </a:lnTo>
                  <a:lnTo>
                    <a:pt x="297144" y="91336"/>
                  </a:lnTo>
                  <a:lnTo>
                    <a:pt x="268485" y="91336"/>
                  </a:lnTo>
                  <a:lnTo>
                    <a:pt x="262497" y="90170"/>
                  </a:lnTo>
                  <a:lnTo>
                    <a:pt x="255650" y="87479"/>
                  </a:lnTo>
                  <a:lnTo>
                    <a:pt x="248590" y="85979"/>
                  </a:lnTo>
                  <a:lnTo>
                    <a:pt x="239192" y="85979"/>
                  </a:lnTo>
                  <a:lnTo>
                    <a:pt x="233477" y="78993"/>
                  </a:lnTo>
                  <a:lnTo>
                    <a:pt x="233477" y="69723"/>
                  </a:lnTo>
                  <a:lnTo>
                    <a:pt x="219507" y="69723"/>
                  </a:lnTo>
                  <a:lnTo>
                    <a:pt x="217221" y="60452"/>
                  </a:lnTo>
                  <a:lnTo>
                    <a:pt x="209093" y="60452"/>
                  </a:lnTo>
                  <a:lnTo>
                    <a:pt x="204394" y="54610"/>
                  </a:lnTo>
                  <a:lnTo>
                    <a:pt x="204394" y="44196"/>
                  </a:lnTo>
                  <a:lnTo>
                    <a:pt x="202945" y="38082"/>
                  </a:lnTo>
                  <a:lnTo>
                    <a:pt x="199759" y="33956"/>
                  </a:lnTo>
                  <a:lnTo>
                    <a:pt x="196572" y="29426"/>
                  </a:lnTo>
                  <a:lnTo>
                    <a:pt x="195123" y="22098"/>
                  </a:lnTo>
                  <a:lnTo>
                    <a:pt x="191883" y="13233"/>
                  </a:lnTo>
                  <a:lnTo>
                    <a:pt x="183963" y="6238"/>
                  </a:lnTo>
                  <a:lnTo>
                    <a:pt x="174067" y="1649"/>
                  </a:lnTo>
                  <a:lnTo>
                    <a:pt x="164897" y="0"/>
                  </a:lnTo>
                  <a:close/>
                </a:path>
                <a:path w="299084" h="362585">
                  <a:moveTo>
                    <a:pt x="179327" y="173406"/>
                  </a:moveTo>
                  <a:lnTo>
                    <a:pt x="174803" y="174879"/>
                  </a:lnTo>
                  <a:lnTo>
                    <a:pt x="170279" y="178065"/>
                  </a:lnTo>
                  <a:lnTo>
                    <a:pt x="164897" y="181229"/>
                  </a:lnTo>
                  <a:lnTo>
                    <a:pt x="186993" y="181229"/>
                  </a:lnTo>
                  <a:lnTo>
                    <a:pt x="187281" y="179625"/>
                  </a:lnTo>
                  <a:lnTo>
                    <a:pt x="184709" y="175387"/>
                  </a:lnTo>
                  <a:lnTo>
                    <a:pt x="179327" y="173406"/>
                  </a:lnTo>
                  <a:close/>
                </a:path>
                <a:path w="299084" h="362585">
                  <a:moveTo>
                    <a:pt x="288309" y="80168"/>
                  </a:moveTo>
                  <a:lnTo>
                    <a:pt x="279213" y="83014"/>
                  </a:lnTo>
                  <a:lnTo>
                    <a:pt x="272974" y="88265"/>
                  </a:lnTo>
                  <a:lnTo>
                    <a:pt x="268485" y="91336"/>
                  </a:lnTo>
                  <a:lnTo>
                    <a:pt x="297144" y="91336"/>
                  </a:lnTo>
                  <a:lnTo>
                    <a:pt x="298501" y="85979"/>
                  </a:lnTo>
                  <a:lnTo>
                    <a:pt x="296120" y="80799"/>
                  </a:lnTo>
                  <a:lnTo>
                    <a:pt x="288309" y="80168"/>
                  </a:lnTo>
                  <a:close/>
                </a:path>
                <a:path w="299084" h="362585">
                  <a:moveTo>
                    <a:pt x="231064" y="51054"/>
                  </a:moveTo>
                  <a:lnTo>
                    <a:pt x="214808" y="51054"/>
                  </a:lnTo>
                  <a:lnTo>
                    <a:pt x="225349" y="60452"/>
                  </a:lnTo>
                  <a:lnTo>
                    <a:pt x="222936" y="65024"/>
                  </a:lnTo>
                  <a:lnTo>
                    <a:pt x="219507" y="69723"/>
                  </a:lnTo>
                  <a:lnTo>
                    <a:pt x="233477" y="69723"/>
                  </a:lnTo>
                  <a:lnTo>
                    <a:pt x="233477" y="62737"/>
                  </a:lnTo>
                  <a:lnTo>
                    <a:pt x="231064" y="51054"/>
                  </a:lnTo>
                  <a:close/>
                </a:path>
                <a:path w="299084" h="362585">
                  <a:moveTo>
                    <a:pt x="30954" y="349438"/>
                  </a:moveTo>
                  <a:lnTo>
                    <a:pt x="25975" y="352917"/>
                  </a:lnTo>
                  <a:lnTo>
                    <a:pt x="24258" y="358562"/>
                  </a:lnTo>
                  <a:lnTo>
                    <a:pt x="27864" y="362458"/>
                  </a:lnTo>
                  <a:lnTo>
                    <a:pt x="31795" y="362456"/>
                  </a:lnTo>
                  <a:lnTo>
                    <a:pt x="36452" y="360727"/>
                  </a:lnTo>
                  <a:lnTo>
                    <a:pt x="39133" y="357260"/>
                  </a:lnTo>
                  <a:lnTo>
                    <a:pt x="37135" y="352044"/>
                  </a:lnTo>
                  <a:lnTo>
                    <a:pt x="30954" y="34943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7804" y="4545965"/>
              <a:ext cx="304851" cy="3688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361795" y="4061745"/>
              <a:ext cx="60325" cy="50165"/>
            </a:xfrm>
            <a:custGeom>
              <a:avLst/>
              <a:gdLst/>
              <a:ahLst/>
              <a:cxnLst/>
              <a:rect l="l" t="t" r="r" b="b"/>
              <a:pathLst>
                <a:path w="60325" h="50164">
                  <a:moveTo>
                    <a:pt x="23127" y="30295"/>
                  </a:moveTo>
                  <a:lnTo>
                    <a:pt x="11477" y="31892"/>
                  </a:lnTo>
                  <a:lnTo>
                    <a:pt x="1137" y="37847"/>
                  </a:lnTo>
                  <a:lnTo>
                    <a:pt x="0" y="44672"/>
                  </a:lnTo>
                  <a:lnTo>
                    <a:pt x="8370" y="49117"/>
                  </a:lnTo>
                  <a:lnTo>
                    <a:pt x="17621" y="49752"/>
                  </a:lnTo>
                  <a:lnTo>
                    <a:pt x="25110" y="45815"/>
                  </a:lnTo>
                  <a:lnTo>
                    <a:pt x="28194" y="36544"/>
                  </a:lnTo>
                  <a:lnTo>
                    <a:pt x="23127" y="30295"/>
                  </a:lnTo>
                  <a:close/>
                </a:path>
                <a:path w="60325" h="50164">
                  <a:moveTo>
                    <a:pt x="54467" y="0"/>
                  </a:moveTo>
                  <a:lnTo>
                    <a:pt x="43402" y="4349"/>
                  </a:lnTo>
                  <a:lnTo>
                    <a:pt x="34099" y="10890"/>
                  </a:lnTo>
                  <a:lnTo>
                    <a:pt x="34036" y="15716"/>
                  </a:lnTo>
                  <a:lnTo>
                    <a:pt x="40528" y="15801"/>
                  </a:lnTo>
                  <a:lnTo>
                    <a:pt x="49117" y="13065"/>
                  </a:lnTo>
                  <a:lnTo>
                    <a:pt x="56610" y="8161"/>
                  </a:lnTo>
                  <a:lnTo>
                    <a:pt x="59817" y="1746"/>
                  </a:lnTo>
                  <a:lnTo>
                    <a:pt x="544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361795" y="4061745"/>
              <a:ext cx="60325" cy="50165"/>
            </a:xfrm>
            <a:custGeom>
              <a:avLst/>
              <a:gdLst/>
              <a:ahLst/>
              <a:cxnLst/>
              <a:rect l="l" t="t" r="r" b="b"/>
              <a:pathLst>
                <a:path w="60325" h="50164">
                  <a:moveTo>
                    <a:pt x="0" y="44672"/>
                  </a:moveTo>
                  <a:lnTo>
                    <a:pt x="8370" y="49117"/>
                  </a:lnTo>
                  <a:lnTo>
                    <a:pt x="17621" y="49752"/>
                  </a:lnTo>
                  <a:lnTo>
                    <a:pt x="25110" y="45815"/>
                  </a:lnTo>
                  <a:lnTo>
                    <a:pt x="28194" y="36544"/>
                  </a:lnTo>
                  <a:lnTo>
                    <a:pt x="23127" y="30295"/>
                  </a:lnTo>
                  <a:lnTo>
                    <a:pt x="11477" y="31892"/>
                  </a:lnTo>
                  <a:lnTo>
                    <a:pt x="1137" y="37847"/>
                  </a:lnTo>
                  <a:lnTo>
                    <a:pt x="0" y="44672"/>
                  </a:lnTo>
                  <a:close/>
                </a:path>
                <a:path w="60325" h="50164">
                  <a:moveTo>
                    <a:pt x="34036" y="15716"/>
                  </a:moveTo>
                  <a:lnTo>
                    <a:pt x="40528" y="15801"/>
                  </a:lnTo>
                  <a:lnTo>
                    <a:pt x="49117" y="13065"/>
                  </a:lnTo>
                  <a:lnTo>
                    <a:pt x="56610" y="8161"/>
                  </a:lnTo>
                  <a:lnTo>
                    <a:pt x="59817" y="1746"/>
                  </a:lnTo>
                  <a:lnTo>
                    <a:pt x="54467" y="0"/>
                  </a:lnTo>
                  <a:lnTo>
                    <a:pt x="43402" y="4349"/>
                  </a:lnTo>
                  <a:lnTo>
                    <a:pt x="34099" y="10890"/>
                  </a:lnTo>
                  <a:lnTo>
                    <a:pt x="34036" y="15716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004547" y="1434084"/>
              <a:ext cx="2423160" cy="632460"/>
            </a:xfrm>
            <a:custGeom>
              <a:avLst/>
              <a:gdLst/>
              <a:ahLst/>
              <a:cxnLst/>
              <a:rect l="l" t="t" r="r" b="b"/>
              <a:pathLst>
                <a:path w="2423159" h="632460">
                  <a:moveTo>
                    <a:pt x="2423159" y="0"/>
                  </a:moveTo>
                  <a:lnTo>
                    <a:pt x="0" y="0"/>
                  </a:lnTo>
                  <a:lnTo>
                    <a:pt x="0" y="632459"/>
                  </a:lnTo>
                  <a:lnTo>
                    <a:pt x="0" y="0"/>
                  </a:lnTo>
                  <a:lnTo>
                    <a:pt x="2423159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004547" y="1434084"/>
              <a:ext cx="2423160" cy="632460"/>
            </a:xfrm>
            <a:custGeom>
              <a:avLst/>
              <a:gdLst/>
              <a:ahLst/>
              <a:cxnLst/>
              <a:rect l="l" t="t" r="r" b="b"/>
              <a:pathLst>
                <a:path w="2423159" h="632460">
                  <a:moveTo>
                    <a:pt x="2423159" y="0"/>
                  </a:moveTo>
                  <a:lnTo>
                    <a:pt x="0" y="0"/>
                  </a:lnTo>
                  <a:lnTo>
                    <a:pt x="0" y="632459"/>
                  </a:lnTo>
                  <a:lnTo>
                    <a:pt x="0" y="0"/>
                  </a:lnTo>
                  <a:lnTo>
                    <a:pt x="2423159" y="0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4760702" y="1235405"/>
            <a:ext cx="2249805" cy="941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Rusia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05"/>
              </a:lnSpc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R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OG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JV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600"/>
              </a:lnSpc>
              <a:spcBef>
                <a:spcPts val="80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Karabashsky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Eurote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k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-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ugra 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Karabashsky</a:t>
            </a:r>
            <a:r>
              <a:rPr dirty="0" sz="14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ASB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Geo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56435" y="3439414"/>
            <a:ext cx="1704339" cy="737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Vietnam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Bloque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46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CN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Bloques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15-2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16/01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84520" y="617220"/>
            <a:ext cx="9359265" cy="4592320"/>
            <a:chOff x="5684520" y="617220"/>
            <a:chExt cx="9359265" cy="4592320"/>
          </a:xfrm>
        </p:grpSpPr>
        <p:sp>
          <p:nvSpPr>
            <p:cNvPr id="17" name="object 17"/>
            <p:cNvSpPr/>
            <p:nvPr/>
          </p:nvSpPr>
          <p:spPr>
            <a:xfrm>
              <a:off x="12694920" y="3275076"/>
              <a:ext cx="2342515" cy="172720"/>
            </a:xfrm>
            <a:custGeom>
              <a:avLst/>
              <a:gdLst/>
              <a:ahLst/>
              <a:cxnLst/>
              <a:rect l="l" t="t" r="r" b="b"/>
              <a:pathLst>
                <a:path w="2342515" h="172720">
                  <a:moveTo>
                    <a:pt x="0" y="0"/>
                  </a:moveTo>
                  <a:lnTo>
                    <a:pt x="2342387" y="0"/>
                  </a:lnTo>
                  <a:lnTo>
                    <a:pt x="2342387" y="172212"/>
                  </a:lnTo>
                  <a:lnTo>
                    <a:pt x="2342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694920" y="3275076"/>
              <a:ext cx="2342515" cy="172720"/>
            </a:xfrm>
            <a:custGeom>
              <a:avLst/>
              <a:gdLst/>
              <a:ahLst/>
              <a:cxnLst/>
              <a:rect l="l" t="t" r="r" b="b"/>
              <a:pathLst>
                <a:path w="2342515" h="172720">
                  <a:moveTo>
                    <a:pt x="0" y="0"/>
                  </a:moveTo>
                  <a:lnTo>
                    <a:pt x="2342387" y="0"/>
                  </a:lnTo>
                  <a:lnTo>
                    <a:pt x="2342387" y="172212"/>
                  </a:lnTo>
                  <a:lnTo>
                    <a:pt x="2342387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516612" y="3567684"/>
              <a:ext cx="306705" cy="1405255"/>
            </a:xfrm>
            <a:custGeom>
              <a:avLst/>
              <a:gdLst/>
              <a:ahLst/>
              <a:cxnLst/>
              <a:rect l="l" t="t" r="r" b="b"/>
              <a:pathLst>
                <a:path w="306704" h="1405254">
                  <a:moveTo>
                    <a:pt x="0" y="0"/>
                  </a:moveTo>
                  <a:lnTo>
                    <a:pt x="0" y="1405127"/>
                  </a:lnTo>
                  <a:lnTo>
                    <a:pt x="306324" y="1405127"/>
                  </a:lnTo>
                  <a:lnTo>
                    <a:pt x="0" y="1405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516612" y="3567684"/>
              <a:ext cx="306705" cy="1405255"/>
            </a:xfrm>
            <a:custGeom>
              <a:avLst/>
              <a:gdLst/>
              <a:ahLst/>
              <a:cxnLst/>
              <a:rect l="l" t="t" r="r" b="b"/>
              <a:pathLst>
                <a:path w="306704" h="1405254">
                  <a:moveTo>
                    <a:pt x="0" y="0"/>
                  </a:moveTo>
                  <a:lnTo>
                    <a:pt x="0" y="1405127"/>
                  </a:lnTo>
                  <a:lnTo>
                    <a:pt x="306324" y="1405127"/>
                  </a:lnTo>
                  <a:lnTo>
                    <a:pt x="0" y="14051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82056" y="3656076"/>
              <a:ext cx="2329180" cy="173990"/>
            </a:xfrm>
            <a:custGeom>
              <a:avLst/>
              <a:gdLst/>
              <a:ahLst/>
              <a:cxnLst/>
              <a:rect l="l" t="t" r="r" b="b"/>
              <a:pathLst>
                <a:path w="2329179" h="173989">
                  <a:moveTo>
                    <a:pt x="0" y="173736"/>
                  </a:moveTo>
                  <a:lnTo>
                    <a:pt x="0" y="0"/>
                  </a:lnTo>
                  <a:lnTo>
                    <a:pt x="2328672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82056" y="3656076"/>
              <a:ext cx="2329180" cy="173990"/>
            </a:xfrm>
            <a:custGeom>
              <a:avLst/>
              <a:gdLst/>
              <a:ahLst/>
              <a:cxnLst/>
              <a:rect l="l" t="t" r="r" b="b"/>
              <a:pathLst>
                <a:path w="2329179" h="173989">
                  <a:moveTo>
                    <a:pt x="0" y="173736"/>
                  </a:moveTo>
                  <a:lnTo>
                    <a:pt x="0" y="0"/>
                  </a:lnTo>
                  <a:lnTo>
                    <a:pt x="2328672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966960" y="690372"/>
              <a:ext cx="187960" cy="1908175"/>
            </a:xfrm>
            <a:custGeom>
              <a:avLst/>
              <a:gdLst/>
              <a:ahLst/>
              <a:cxnLst/>
              <a:rect l="l" t="t" r="r" b="b"/>
              <a:pathLst>
                <a:path w="187959" h="1908175">
                  <a:moveTo>
                    <a:pt x="187451" y="0"/>
                  </a:moveTo>
                  <a:lnTo>
                    <a:pt x="0" y="0"/>
                  </a:lnTo>
                  <a:lnTo>
                    <a:pt x="0" y="1908048"/>
                  </a:lnTo>
                  <a:lnTo>
                    <a:pt x="0" y="0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966960" y="690372"/>
              <a:ext cx="187960" cy="1908175"/>
            </a:xfrm>
            <a:custGeom>
              <a:avLst/>
              <a:gdLst/>
              <a:ahLst/>
              <a:cxnLst/>
              <a:rect l="l" t="t" r="r" b="b"/>
              <a:pathLst>
                <a:path w="187959" h="1908175">
                  <a:moveTo>
                    <a:pt x="187451" y="0"/>
                  </a:moveTo>
                  <a:lnTo>
                    <a:pt x="0" y="0"/>
                  </a:lnTo>
                  <a:lnTo>
                    <a:pt x="0" y="1908048"/>
                  </a:lnTo>
                  <a:lnTo>
                    <a:pt x="0" y="0"/>
                  </a:lnTo>
                  <a:lnTo>
                    <a:pt x="187451" y="0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472928" y="2715768"/>
              <a:ext cx="139065" cy="2388235"/>
            </a:xfrm>
            <a:custGeom>
              <a:avLst/>
              <a:gdLst/>
              <a:ahLst/>
              <a:cxnLst/>
              <a:rect l="l" t="t" r="r" b="b"/>
              <a:pathLst>
                <a:path w="139065" h="2388235">
                  <a:moveTo>
                    <a:pt x="138683" y="0"/>
                  </a:moveTo>
                  <a:lnTo>
                    <a:pt x="138683" y="2388108"/>
                  </a:lnTo>
                  <a:lnTo>
                    <a:pt x="0" y="2388108"/>
                  </a:lnTo>
                  <a:lnTo>
                    <a:pt x="138683" y="238810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5A5A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472928" y="2715768"/>
              <a:ext cx="139065" cy="2388235"/>
            </a:xfrm>
            <a:custGeom>
              <a:avLst/>
              <a:gdLst/>
              <a:ahLst/>
              <a:cxnLst/>
              <a:rect l="l" t="t" r="r" b="b"/>
              <a:pathLst>
                <a:path w="139065" h="2388235">
                  <a:moveTo>
                    <a:pt x="138683" y="0"/>
                  </a:moveTo>
                  <a:lnTo>
                    <a:pt x="138683" y="2388108"/>
                  </a:lnTo>
                  <a:lnTo>
                    <a:pt x="0" y="2388108"/>
                  </a:lnTo>
                  <a:lnTo>
                    <a:pt x="138683" y="2388108"/>
                  </a:lnTo>
                  <a:lnTo>
                    <a:pt x="138683" y="0"/>
                  </a:lnTo>
                  <a:close/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84520" y="617219"/>
              <a:ext cx="9005570" cy="4592320"/>
            </a:xfrm>
            <a:custGeom>
              <a:avLst/>
              <a:gdLst/>
              <a:ahLst/>
              <a:cxnLst/>
              <a:rect l="l" t="t" r="r" b="b"/>
              <a:pathLst>
                <a:path w="9005569" h="4592320">
                  <a:moveTo>
                    <a:pt x="201168" y="3336036"/>
                  </a:moveTo>
                  <a:lnTo>
                    <a:pt x="0" y="3336036"/>
                  </a:lnTo>
                  <a:lnTo>
                    <a:pt x="0" y="3535680"/>
                  </a:lnTo>
                  <a:lnTo>
                    <a:pt x="201168" y="3535680"/>
                  </a:lnTo>
                  <a:lnTo>
                    <a:pt x="201168" y="3336036"/>
                  </a:lnTo>
                  <a:close/>
                </a:path>
                <a:path w="9005569" h="4592320">
                  <a:moveTo>
                    <a:pt x="3872484" y="4390644"/>
                  </a:moveTo>
                  <a:lnTo>
                    <a:pt x="3671316" y="4390644"/>
                  </a:lnTo>
                  <a:lnTo>
                    <a:pt x="3671316" y="4591812"/>
                  </a:lnTo>
                  <a:lnTo>
                    <a:pt x="3872484" y="4591812"/>
                  </a:lnTo>
                  <a:lnTo>
                    <a:pt x="3872484" y="4390644"/>
                  </a:lnTo>
                  <a:close/>
                </a:path>
                <a:path w="9005569" h="4592320">
                  <a:moveTo>
                    <a:pt x="4732020" y="0"/>
                  </a:moveTo>
                  <a:lnTo>
                    <a:pt x="4533900" y="0"/>
                  </a:lnTo>
                  <a:lnTo>
                    <a:pt x="4533900" y="201168"/>
                  </a:lnTo>
                  <a:lnTo>
                    <a:pt x="4732020" y="201168"/>
                  </a:lnTo>
                  <a:lnTo>
                    <a:pt x="4732020" y="0"/>
                  </a:lnTo>
                  <a:close/>
                </a:path>
                <a:path w="9005569" h="4592320">
                  <a:moveTo>
                    <a:pt x="7508735" y="4232148"/>
                  </a:moveTo>
                  <a:lnTo>
                    <a:pt x="7306056" y="4232148"/>
                  </a:lnTo>
                  <a:lnTo>
                    <a:pt x="7306056" y="4433316"/>
                  </a:lnTo>
                  <a:lnTo>
                    <a:pt x="7508735" y="4433316"/>
                  </a:lnTo>
                  <a:lnTo>
                    <a:pt x="7508735" y="4232148"/>
                  </a:lnTo>
                  <a:close/>
                </a:path>
                <a:path w="9005569" h="4592320">
                  <a:moveTo>
                    <a:pt x="8891003" y="2901708"/>
                  </a:moveTo>
                  <a:lnTo>
                    <a:pt x="8689848" y="2901708"/>
                  </a:lnTo>
                  <a:lnTo>
                    <a:pt x="8689848" y="3102864"/>
                  </a:lnTo>
                  <a:lnTo>
                    <a:pt x="8891003" y="3102864"/>
                  </a:lnTo>
                  <a:lnTo>
                    <a:pt x="8891003" y="2901708"/>
                  </a:lnTo>
                  <a:close/>
                </a:path>
                <a:path w="9005569" h="4592320">
                  <a:moveTo>
                    <a:pt x="9005316" y="697992"/>
                  </a:moveTo>
                  <a:lnTo>
                    <a:pt x="8802624" y="697992"/>
                  </a:lnTo>
                  <a:lnTo>
                    <a:pt x="8802624" y="899160"/>
                  </a:lnTo>
                  <a:lnTo>
                    <a:pt x="9005316" y="899160"/>
                  </a:lnTo>
                  <a:lnTo>
                    <a:pt x="9005316" y="697992"/>
                  </a:lnTo>
                  <a:close/>
                </a:path>
              </a:pathLst>
            </a:custGeom>
            <a:solidFill>
              <a:srgbClr val="FF6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16540" y="617220"/>
              <a:ext cx="203200" cy="201295"/>
            </a:xfrm>
            <a:custGeom>
              <a:avLst/>
              <a:gdLst/>
              <a:ahLst/>
              <a:cxnLst/>
              <a:rect l="l" t="t" r="r" b="b"/>
              <a:pathLst>
                <a:path w="203200" h="201294">
                  <a:moveTo>
                    <a:pt x="20269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02692" y="201167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0040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419" y="3578748"/>
              <a:ext cx="101996" cy="1244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3875" y="2547651"/>
              <a:ext cx="101996" cy="1245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5049" y="1999249"/>
              <a:ext cx="101980" cy="1244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7193" y="2626899"/>
              <a:ext cx="102044" cy="12455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18989" y="3215147"/>
              <a:ext cx="101949" cy="1244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71161" y="3451955"/>
              <a:ext cx="101996" cy="12449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935217" y="3879596"/>
            <a:ext cx="1298575" cy="53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Ecuador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Bloques</a:t>
            </a:r>
            <a:r>
              <a:rPr dirty="0" sz="14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16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67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09201" y="4933569"/>
            <a:ext cx="818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Gr</a:t>
            </a:r>
            <a:r>
              <a:rPr dirty="0" sz="2000" spc="5" b="1">
                <a:solidFill>
                  <a:srgbClr val="5A5A5A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09201" y="5229225"/>
            <a:ext cx="1312545" cy="8483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ct val="95100"/>
              </a:lnSpc>
              <a:spcBef>
                <a:spcPts val="18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Bloque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Aitoloakarnania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 Bloque</a:t>
            </a:r>
            <a:r>
              <a:rPr dirty="0" sz="1400" spc="-9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Ioannina </a:t>
            </a:r>
            <a:r>
              <a:rPr dirty="0" sz="1400" spc="-3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Bloque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Ionian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68796" y="6001511"/>
            <a:ext cx="201295" cy="201295"/>
          </a:xfrm>
          <a:custGeom>
            <a:avLst/>
            <a:gdLst/>
            <a:ahLst/>
            <a:cxnLst/>
            <a:rect l="l" t="t" r="r" b="b"/>
            <a:pathLst>
              <a:path w="201295" h="201295">
                <a:moveTo>
                  <a:pt x="201168" y="0"/>
                </a:moveTo>
                <a:lnTo>
                  <a:pt x="0" y="0"/>
                </a:lnTo>
                <a:lnTo>
                  <a:pt x="0" y="201167"/>
                </a:lnTo>
                <a:lnTo>
                  <a:pt x="201168" y="201167"/>
                </a:lnTo>
                <a:lnTo>
                  <a:pt x="201168" y="0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660006" y="6010757"/>
            <a:ext cx="15633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5A5A5A"/>
                </a:solidFill>
                <a:latin typeface="Arial MT"/>
                <a:cs typeface="Arial MT"/>
              </a:rPr>
              <a:t>Salida/Cese </a:t>
            </a:r>
            <a:r>
              <a:rPr dirty="0" sz="11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1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5A5A5A"/>
                </a:solidFill>
                <a:latin typeface="Arial MT"/>
                <a:cs typeface="Arial MT"/>
              </a:rPr>
              <a:t>actividad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68796" y="5666232"/>
            <a:ext cx="201295" cy="200025"/>
          </a:xfrm>
          <a:custGeom>
            <a:avLst/>
            <a:gdLst/>
            <a:ahLst/>
            <a:cxnLst/>
            <a:rect l="l" t="t" r="r" b="b"/>
            <a:pathLst>
              <a:path w="201295" h="200025">
                <a:moveTo>
                  <a:pt x="201168" y="0"/>
                </a:moveTo>
                <a:lnTo>
                  <a:pt x="0" y="0"/>
                </a:lnTo>
                <a:lnTo>
                  <a:pt x="0" y="199644"/>
                </a:lnTo>
                <a:lnTo>
                  <a:pt x="201168" y="199644"/>
                </a:lnTo>
                <a:lnTo>
                  <a:pt x="201168" y="0"/>
                </a:lnTo>
                <a:close/>
              </a:path>
            </a:pathLst>
          </a:custGeom>
          <a:solidFill>
            <a:srgbClr val="0040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660006" y="5669991"/>
            <a:ext cx="11201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5A5A5A"/>
                </a:solidFill>
                <a:latin typeface="Arial MT"/>
                <a:cs typeface="Arial MT"/>
              </a:rPr>
              <a:t>Presencia</a:t>
            </a:r>
            <a:r>
              <a:rPr dirty="0" sz="11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5A5A5A"/>
                </a:solidFill>
                <a:latin typeface="Arial MT"/>
                <a:cs typeface="Arial MT"/>
              </a:rPr>
              <a:t>Repsol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8300" y="164719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68300" y="453974"/>
            <a:ext cx="4615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70"/>
              <a:t>Nu</a:t>
            </a:r>
            <a:r>
              <a:rPr dirty="0" spc="-195"/>
              <a:t>e</a:t>
            </a:r>
            <a:r>
              <a:rPr dirty="0" spc="-110"/>
              <a:t>vo</a:t>
            </a:r>
            <a:r>
              <a:rPr dirty="0" spc="-175"/>
              <a:t> </a:t>
            </a:r>
            <a:r>
              <a:rPr dirty="0" spc="-114"/>
              <a:t>m</a:t>
            </a:r>
            <a:r>
              <a:rPr dirty="0" spc="-125"/>
              <a:t>odelo</a:t>
            </a:r>
            <a:r>
              <a:rPr dirty="0" spc="-190"/>
              <a:t> </a:t>
            </a:r>
            <a:r>
              <a:rPr dirty="0" spc="-195"/>
              <a:t>ope</a:t>
            </a:r>
            <a:r>
              <a:rPr dirty="0" spc="-185"/>
              <a:t>r</a:t>
            </a:r>
            <a:r>
              <a:rPr dirty="0" spc="-114"/>
              <a:t>at</a:t>
            </a:r>
            <a:r>
              <a:rPr dirty="0" spc="-70"/>
              <a:t>i</a:t>
            </a:r>
            <a:r>
              <a:rPr dirty="0" spc="-110"/>
              <a:t>vo</a:t>
            </a:r>
            <a:r>
              <a:rPr dirty="0" spc="-185"/>
              <a:t> </a:t>
            </a:r>
            <a:r>
              <a:rPr dirty="0" spc="-10"/>
              <a:t>-</a:t>
            </a:r>
            <a:r>
              <a:rPr dirty="0" spc="-160"/>
              <a:t> </a:t>
            </a:r>
            <a:r>
              <a:rPr dirty="0" spc="-135"/>
              <a:t>E&amp;P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59740" y="6677964"/>
            <a:ext cx="13948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Racionalización</a:t>
            </a:r>
            <a:r>
              <a:rPr dirty="0" sz="24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portafolio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Upstream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proyectos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alta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rentabilidad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presencia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15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países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5744" y="1512823"/>
            <a:ext cx="3522345" cy="942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408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6D00"/>
                </a:solidFill>
                <a:latin typeface="Arial"/>
                <a:cs typeface="Arial"/>
              </a:rPr>
              <a:t>Upstream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dirty="0" sz="2000" b="1">
                <a:solidFill>
                  <a:srgbClr val="FF6D00"/>
                </a:solidFill>
                <a:latin typeface="Arial"/>
                <a:cs typeface="Arial"/>
              </a:rPr>
              <a:t>Rentabilidad</a:t>
            </a:r>
            <a:r>
              <a:rPr dirty="0" sz="2000" spc="-45" b="1">
                <a:solidFill>
                  <a:srgbClr val="FF6D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D00"/>
                </a:solidFill>
                <a:latin typeface="Arial"/>
                <a:cs typeface="Arial"/>
              </a:rPr>
              <a:t>y</a:t>
            </a:r>
            <a:r>
              <a:rPr dirty="0" sz="2000" spc="-35" b="1">
                <a:solidFill>
                  <a:srgbClr val="FF6D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D00"/>
                </a:solidFill>
                <a:latin typeface="Arial"/>
                <a:cs typeface="Arial"/>
              </a:rPr>
              <a:t>foco</a:t>
            </a:r>
            <a:r>
              <a:rPr dirty="0" sz="2000" spc="-25" b="1">
                <a:solidFill>
                  <a:srgbClr val="FF6D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6D00"/>
                </a:solidFill>
                <a:latin typeface="Arial"/>
                <a:cs typeface="Arial"/>
              </a:rPr>
              <a:t>selectivo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5805" y="2981655"/>
            <a:ext cx="4008754" cy="2465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Generación</a:t>
            </a:r>
            <a:r>
              <a:rPr dirty="0" sz="2000" spc="-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caja</a:t>
            </a:r>
            <a:endParaRPr sz="2000">
              <a:latin typeface="Arial MT"/>
              <a:cs typeface="Arial MT"/>
            </a:endParaRPr>
          </a:p>
          <a:p>
            <a:pPr marL="324485" indent="-287020">
              <a:lnSpc>
                <a:spcPct val="100000"/>
              </a:lnSpc>
              <a:spcBef>
                <a:spcPts val="1600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Ejecución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eficiente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proyectos</a:t>
            </a:r>
            <a:endParaRPr sz="2000">
              <a:latin typeface="Arial MT"/>
              <a:cs typeface="Arial MT"/>
            </a:endParaRPr>
          </a:p>
          <a:p>
            <a:pPr marL="324485" marR="629285" indent="-287020">
              <a:lnSpc>
                <a:spcPct val="100000"/>
              </a:lnSpc>
              <a:spcBef>
                <a:spcPts val="1605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Incremento</a:t>
            </a:r>
            <a:r>
              <a:rPr dirty="0" sz="2000" spc="-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actividad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no-convencional</a:t>
            </a:r>
            <a:endParaRPr sz="2000">
              <a:latin typeface="Arial MT"/>
              <a:cs typeface="Arial MT"/>
            </a:endParaRPr>
          </a:p>
          <a:p>
            <a:pPr marL="324485" marR="76200" indent="-287020">
              <a:lnSpc>
                <a:spcPct val="100000"/>
              </a:lnSpc>
              <a:spcBef>
                <a:spcPts val="1600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Plan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reducción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emisiones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1367" sz="1950" spc="7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r>
              <a:rPr dirty="0" baseline="-21367" sz="1950" spc="-7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green</a:t>
            </a:r>
            <a:r>
              <a:rPr dirty="0" sz="2000" spc="-40" i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5A5A5A"/>
                </a:solidFill>
                <a:latin typeface="Arial"/>
                <a:cs typeface="Arial"/>
              </a:rPr>
              <a:t>exploration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51832" y="1449324"/>
            <a:ext cx="108585" cy="4680585"/>
          </a:xfrm>
          <a:custGeom>
            <a:avLst/>
            <a:gdLst/>
            <a:ahLst/>
            <a:cxnLst/>
            <a:rect l="l" t="t" r="r" b="b"/>
            <a:pathLst>
              <a:path w="108585" h="4680585">
                <a:moveTo>
                  <a:pt x="108203" y="0"/>
                </a:moveTo>
                <a:lnTo>
                  <a:pt x="0" y="0"/>
                </a:lnTo>
                <a:lnTo>
                  <a:pt x="0" y="4680204"/>
                </a:lnTo>
                <a:lnTo>
                  <a:pt x="108203" y="4680204"/>
                </a:lnTo>
                <a:lnTo>
                  <a:pt x="108203" y="0"/>
                </a:lnTo>
                <a:close/>
              </a:path>
            </a:pathLst>
          </a:custGeom>
          <a:solidFill>
            <a:srgbClr val="FF6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524" y="1434084"/>
            <a:ext cx="685800" cy="582295"/>
          </a:xfrm>
          <a:custGeom>
            <a:avLst/>
            <a:gdLst/>
            <a:ahLst/>
            <a:cxnLst/>
            <a:rect l="l" t="t" r="r" b="b"/>
            <a:pathLst>
              <a:path w="685800" h="582294">
                <a:moveTo>
                  <a:pt x="685800" y="547877"/>
                </a:moveTo>
                <a:lnTo>
                  <a:pt x="0" y="547877"/>
                </a:lnTo>
                <a:lnTo>
                  <a:pt x="0" y="582167"/>
                </a:lnTo>
                <a:lnTo>
                  <a:pt x="685800" y="582167"/>
                </a:lnTo>
                <a:lnTo>
                  <a:pt x="685800" y="547877"/>
                </a:lnTo>
                <a:close/>
              </a:path>
              <a:path w="685800" h="582294">
                <a:moveTo>
                  <a:pt x="51435" y="359537"/>
                </a:moveTo>
                <a:lnTo>
                  <a:pt x="17144" y="359537"/>
                </a:lnTo>
                <a:lnTo>
                  <a:pt x="17144" y="547877"/>
                </a:lnTo>
                <a:lnTo>
                  <a:pt x="51435" y="547877"/>
                </a:lnTo>
                <a:lnTo>
                  <a:pt x="51435" y="359537"/>
                </a:lnTo>
                <a:close/>
              </a:path>
              <a:path w="685800" h="582294">
                <a:moveTo>
                  <a:pt x="154305" y="359537"/>
                </a:moveTo>
                <a:lnTo>
                  <a:pt x="120014" y="359537"/>
                </a:lnTo>
                <a:lnTo>
                  <a:pt x="120014" y="547877"/>
                </a:lnTo>
                <a:lnTo>
                  <a:pt x="154305" y="547877"/>
                </a:lnTo>
                <a:lnTo>
                  <a:pt x="154305" y="359537"/>
                </a:lnTo>
                <a:close/>
              </a:path>
              <a:path w="685800" h="582294">
                <a:moveTo>
                  <a:pt x="320795" y="233171"/>
                </a:moveTo>
                <a:lnTo>
                  <a:pt x="285877" y="233171"/>
                </a:lnTo>
                <a:lnTo>
                  <a:pt x="225856" y="547877"/>
                </a:lnTo>
                <a:lnTo>
                  <a:pt x="260743" y="547877"/>
                </a:lnTo>
                <a:lnTo>
                  <a:pt x="273812" y="479425"/>
                </a:lnTo>
                <a:lnTo>
                  <a:pt x="448262" y="479425"/>
                </a:lnTo>
                <a:lnTo>
                  <a:pt x="442290" y="445134"/>
                </a:lnTo>
                <a:lnTo>
                  <a:pt x="280339" y="445134"/>
                </a:lnTo>
                <a:lnTo>
                  <a:pt x="299935" y="342391"/>
                </a:lnTo>
                <a:lnTo>
                  <a:pt x="424396" y="342391"/>
                </a:lnTo>
                <a:lnTo>
                  <a:pt x="418446" y="308228"/>
                </a:lnTo>
                <a:lnTo>
                  <a:pt x="306463" y="308228"/>
                </a:lnTo>
                <a:lnTo>
                  <a:pt x="320795" y="233171"/>
                </a:lnTo>
                <a:close/>
              </a:path>
              <a:path w="685800" h="582294">
                <a:moveTo>
                  <a:pt x="448262" y="479425"/>
                </a:moveTo>
                <a:lnTo>
                  <a:pt x="413448" y="479425"/>
                </a:lnTo>
                <a:lnTo>
                  <a:pt x="425386" y="547877"/>
                </a:lnTo>
                <a:lnTo>
                  <a:pt x="460184" y="547877"/>
                </a:lnTo>
                <a:lnTo>
                  <a:pt x="448262" y="479425"/>
                </a:lnTo>
                <a:close/>
              </a:path>
              <a:path w="685800" h="582294">
                <a:moveTo>
                  <a:pt x="668654" y="428116"/>
                </a:moveTo>
                <a:lnTo>
                  <a:pt x="531494" y="428116"/>
                </a:lnTo>
                <a:lnTo>
                  <a:pt x="531494" y="547877"/>
                </a:lnTo>
                <a:lnTo>
                  <a:pt x="565785" y="547877"/>
                </a:lnTo>
                <a:lnTo>
                  <a:pt x="565785" y="462279"/>
                </a:lnTo>
                <a:lnTo>
                  <a:pt x="668654" y="462279"/>
                </a:lnTo>
                <a:lnTo>
                  <a:pt x="668654" y="428116"/>
                </a:lnTo>
                <a:close/>
              </a:path>
              <a:path w="685800" h="582294">
                <a:moveTo>
                  <a:pt x="668654" y="462279"/>
                </a:moveTo>
                <a:lnTo>
                  <a:pt x="634364" y="462279"/>
                </a:lnTo>
                <a:lnTo>
                  <a:pt x="634364" y="547877"/>
                </a:lnTo>
                <a:lnTo>
                  <a:pt x="668654" y="547877"/>
                </a:lnTo>
                <a:lnTo>
                  <a:pt x="668654" y="462279"/>
                </a:lnTo>
                <a:close/>
              </a:path>
              <a:path w="685800" h="582294">
                <a:moveTo>
                  <a:pt x="424396" y="342391"/>
                </a:moveTo>
                <a:lnTo>
                  <a:pt x="389597" y="342391"/>
                </a:lnTo>
                <a:lnTo>
                  <a:pt x="407479" y="445134"/>
                </a:lnTo>
                <a:lnTo>
                  <a:pt x="442290" y="445134"/>
                </a:lnTo>
                <a:lnTo>
                  <a:pt x="424396" y="342391"/>
                </a:lnTo>
                <a:close/>
              </a:path>
              <a:path w="685800" h="582294">
                <a:moveTo>
                  <a:pt x="617219" y="256793"/>
                </a:moveTo>
                <a:lnTo>
                  <a:pt x="582929" y="256793"/>
                </a:lnTo>
                <a:lnTo>
                  <a:pt x="582929" y="428116"/>
                </a:lnTo>
                <a:lnTo>
                  <a:pt x="617219" y="428116"/>
                </a:lnTo>
                <a:lnTo>
                  <a:pt x="617219" y="256793"/>
                </a:lnTo>
                <a:close/>
              </a:path>
              <a:path w="685800" h="582294">
                <a:moveTo>
                  <a:pt x="171449" y="325374"/>
                </a:moveTo>
                <a:lnTo>
                  <a:pt x="0" y="325374"/>
                </a:lnTo>
                <a:lnTo>
                  <a:pt x="0" y="359537"/>
                </a:lnTo>
                <a:lnTo>
                  <a:pt x="171449" y="359537"/>
                </a:lnTo>
                <a:lnTo>
                  <a:pt x="171449" y="325374"/>
                </a:lnTo>
                <a:close/>
              </a:path>
              <a:path w="685800" h="582294">
                <a:moveTo>
                  <a:pt x="154305" y="222630"/>
                </a:moveTo>
                <a:lnTo>
                  <a:pt x="17144" y="222630"/>
                </a:lnTo>
                <a:lnTo>
                  <a:pt x="17144" y="325374"/>
                </a:lnTo>
                <a:lnTo>
                  <a:pt x="51435" y="325374"/>
                </a:lnTo>
                <a:lnTo>
                  <a:pt x="51435" y="256793"/>
                </a:lnTo>
                <a:lnTo>
                  <a:pt x="154305" y="256793"/>
                </a:lnTo>
                <a:lnTo>
                  <a:pt x="154305" y="222630"/>
                </a:lnTo>
                <a:close/>
              </a:path>
              <a:path w="685800" h="582294">
                <a:moveTo>
                  <a:pt x="154305" y="256793"/>
                </a:moveTo>
                <a:lnTo>
                  <a:pt x="120014" y="256793"/>
                </a:lnTo>
                <a:lnTo>
                  <a:pt x="120014" y="325374"/>
                </a:lnTo>
                <a:lnTo>
                  <a:pt x="154305" y="325374"/>
                </a:lnTo>
                <a:lnTo>
                  <a:pt x="154305" y="301497"/>
                </a:lnTo>
                <a:lnTo>
                  <a:pt x="228650" y="262889"/>
                </a:lnTo>
                <a:lnTo>
                  <a:pt x="154305" y="262889"/>
                </a:lnTo>
                <a:lnTo>
                  <a:pt x="154305" y="256793"/>
                </a:lnTo>
                <a:close/>
              </a:path>
              <a:path w="685800" h="582294">
                <a:moveTo>
                  <a:pt x="399048" y="196850"/>
                </a:moveTo>
                <a:lnTo>
                  <a:pt x="364248" y="196850"/>
                </a:lnTo>
                <a:lnTo>
                  <a:pt x="383641" y="308228"/>
                </a:lnTo>
                <a:lnTo>
                  <a:pt x="418446" y="308228"/>
                </a:lnTo>
                <a:lnTo>
                  <a:pt x="399048" y="196850"/>
                </a:lnTo>
                <a:close/>
              </a:path>
              <a:path w="685800" h="582294">
                <a:moveTo>
                  <a:pt x="641464" y="0"/>
                </a:moveTo>
                <a:lnTo>
                  <a:pt x="548639" y="0"/>
                </a:lnTo>
                <a:lnTo>
                  <a:pt x="548639" y="58038"/>
                </a:lnTo>
                <a:lnTo>
                  <a:pt x="154305" y="262889"/>
                </a:lnTo>
                <a:lnTo>
                  <a:pt x="228650" y="262889"/>
                </a:lnTo>
                <a:lnTo>
                  <a:pt x="285877" y="233171"/>
                </a:lnTo>
                <a:lnTo>
                  <a:pt x="320795" y="233171"/>
                </a:lnTo>
                <a:lnTo>
                  <a:pt x="323875" y="217042"/>
                </a:lnTo>
                <a:lnTo>
                  <a:pt x="364248" y="196850"/>
                </a:lnTo>
                <a:lnTo>
                  <a:pt x="399048" y="196850"/>
                </a:lnTo>
                <a:lnTo>
                  <a:pt x="395465" y="176275"/>
                </a:lnTo>
                <a:lnTo>
                  <a:pt x="548639" y="96646"/>
                </a:lnTo>
                <a:lnTo>
                  <a:pt x="582929" y="96646"/>
                </a:lnTo>
                <a:lnTo>
                  <a:pt x="582929" y="34289"/>
                </a:lnTo>
                <a:lnTo>
                  <a:pt x="675764" y="34289"/>
                </a:lnTo>
                <a:lnTo>
                  <a:pt x="641464" y="0"/>
                </a:lnTo>
                <a:close/>
              </a:path>
              <a:path w="685800" h="582294">
                <a:moveTo>
                  <a:pt x="582929" y="96646"/>
                </a:moveTo>
                <a:lnTo>
                  <a:pt x="548639" y="96646"/>
                </a:lnTo>
                <a:lnTo>
                  <a:pt x="548639" y="256793"/>
                </a:lnTo>
                <a:lnTo>
                  <a:pt x="641464" y="256793"/>
                </a:lnTo>
                <a:lnTo>
                  <a:pt x="675735" y="222630"/>
                </a:lnTo>
                <a:lnTo>
                  <a:pt x="582929" y="222630"/>
                </a:lnTo>
                <a:lnTo>
                  <a:pt x="582929" y="96646"/>
                </a:lnTo>
                <a:close/>
              </a:path>
              <a:path w="685800" h="582294">
                <a:moveTo>
                  <a:pt x="675764" y="34289"/>
                </a:moveTo>
                <a:lnTo>
                  <a:pt x="627265" y="34289"/>
                </a:lnTo>
                <a:lnTo>
                  <a:pt x="651510" y="58419"/>
                </a:lnTo>
                <a:lnTo>
                  <a:pt x="651510" y="198374"/>
                </a:lnTo>
                <a:lnTo>
                  <a:pt x="627265" y="222630"/>
                </a:lnTo>
                <a:lnTo>
                  <a:pt x="675735" y="222630"/>
                </a:lnTo>
                <a:lnTo>
                  <a:pt x="685800" y="212597"/>
                </a:lnTo>
                <a:lnTo>
                  <a:pt x="685800" y="44322"/>
                </a:lnTo>
                <a:lnTo>
                  <a:pt x="675764" y="34289"/>
                </a:lnTo>
                <a:close/>
              </a:path>
            </a:pathLst>
          </a:custGeom>
          <a:solidFill>
            <a:srgbClr val="FF6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0683620" y="544195"/>
            <a:ext cx="160782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España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  <a:spcBef>
                <a:spcPts val="85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Cese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producción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Análisis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geotermia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267182" y="4771085"/>
            <a:ext cx="945515" cy="941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Ma</a:t>
            </a:r>
            <a:r>
              <a:rPr dirty="0" sz="2000" spc="-10" b="1">
                <a:solidFill>
                  <a:srgbClr val="5A5A5A"/>
                </a:solidFill>
                <a:latin typeface="Arial"/>
                <a:cs typeface="Arial"/>
              </a:rPr>
              <a:t>l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asia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05"/>
              </a:lnSpc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PM3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CAA</a:t>
            </a:r>
            <a:endParaRPr sz="1400">
              <a:latin typeface="Arial MT"/>
              <a:cs typeface="Arial MT"/>
            </a:endParaRPr>
          </a:p>
          <a:p>
            <a:pPr marL="12700" marR="13335">
              <a:lnSpc>
                <a:spcPts val="1600"/>
              </a:lnSpc>
              <a:spcBef>
                <a:spcPts val="8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Kinabalu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</a:t>
            </a:r>
            <a:r>
              <a:rPr dirty="0" sz="1400" spc="-10">
                <a:solidFill>
                  <a:srgbClr val="5A5A5A"/>
                </a:solidFill>
                <a:latin typeface="Arial MT"/>
                <a:cs typeface="Arial MT"/>
              </a:rPr>
              <a:t>M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305/314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8300" y="164719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300" y="453974"/>
            <a:ext cx="54419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0"/>
              <a:t>Nuevo</a:t>
            </a:r>
            <a:r>
              <a:rPr dirty="0" spc="-170"/>
              <a:t> </a:t>
            </a:r>
            <a:r>
              <a:rPr dirty="0" spc="-125"/>
              <a:t>modelo</a:t>
            </a:r>
            <a:r>
              <a:rPr dirty="0" spc="-185"/>
              <a:t> </a:t>
            </a:r>
            <a:r>
              <a:rPr dirty="0" spc="-145"/>
              <a:t>operativo</a:t>
            </a:r>
            <a:r>
              <a:rPr dirty="0" spc="-180"/>
              <a:t> </a:t>
            </a:r>
            <a:r>
              <a:rPr dirty="0" spc="-10"/>
              <a:t>-</a:t>
            </a:r>
            <a:r>
              <a:rPr dirty="0" spc="-150"/>
              <a:t> </a:t>
            </a:r>
            <a:r>
              <a:rPr dirty="0" spc="-110"/>
              <a:t>Industrial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6543547"/>
            <a:ext cx="13317219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Uno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principales</a:t>
            </a:r>
            <a:r>
              <a:rPr dirty="0" sz="24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productores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combustibles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bajos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carbono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hidrógeno</a:t>
            </a:r>
            <a:r>
              <a:rPr dirty="0" sz="24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Península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Ibérica,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avanza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desarrollo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negocio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rentable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sostenible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7460" y="1512823"/>
            <a:ext cx="1398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B81C"/>
                </a:solidFill>
                <a:latin typeface="Arial"/>
                <a:cs typeface="Arial"/>
              </a:rPr>
              <a:t>Industri</a:t>
            </a:r>
            <a:r>
              <a:rPr dirty="0" sz="2400" b="1">
                <a:solidFill>
                  <a:srgbClr val="FFB81C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805" y="2979877"/>
            <a:ext cx="4030979" cy="25679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4485" marR="200025" indent="-325120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Generación</a:t>
            </a:r>
            <a:r>
              <a:rPr dirty="0" sz="2000" spc="-6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caja,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seguridad</a:t>
            </a:r>
            <a:endParaRPr sz="2000">
              <a:latin typeface="Arial MT"/>
              <a:cs typeface="Arial MT"/>
            </a:endParaRPr>
          </a:p>
          <a:p>
            <a:pPr algn="ctr" marR="165735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excelencia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operación</a:t>
            </a:r>
            <a:endParaRPr sz="2000">
              <a:latin typeface="Arial MT"/>
              <a:cs typeface="Arial MT"/>
            </a:endParaRPr>
          </a:p>
          <a:p>
            <a:pPr marL="324485" marR="56515" indent="-287020">
              <a:lnSpc>
                <a:spcPct val="100000"/>
              </a:lnSpc>
              <a:spcBef>
                <a:spcPts val="1600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Oportunidades en nuevos 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negocios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desarrollo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nuevas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plataformas (bios, circularidad e </a:t>
            </a:r>
            <a:r>
              <a:rPr dirty="0" sz="2000" spc="-5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hidrógeno)</a:t>
            </a:r>
            <a:endParaRPr sz="2000">
              <a:latin typeface="Arial MT"/>
              <a:cs typeface="Arial MT"/>
            </a:endParaRPr>
          </a:p>
          <a:p>
            <a:pPr marL="324485" indent="-287020">
              <a:lnSpc>
                <a:spcPct val="100000"/>
              </a:lnSpc>
              <a:spcBef>
                <a:spcPts val="1610"/>
              </a:spcBef>
              <a:buFont typeface="Courier New"/>
              <a:buChar char="o"/>
              <a:tabLst>
                <a:tab pos="3251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Reducción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1367" sz="1950" spc="1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baseline="-21367" sz="19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51832" y="1449324"/>
            <a:ext cx="108585" cy="4680585"/>
          </a:xfrm>
          <a:custGeom>
            <a:avLst/>
            <a:gdLst/>
            <a:ahLst/>
            <a:cxnLst/>
            <a:rect l="l" t="t" r="r" b="b"/>
            <a:pathLst>
              <a:path w="108585" h="4680585">
                <a:moveTo>
                  <a:pt x="108203" y="0"/>
                </a:moveTo>
                <a:lnTo>
                  <a:pt x="0" y="0"/>
                </a:lnTo>
                <a:lnTo>
                  <a:pt x="0" y="4680204"/>
                </a:lnTo>
                <a:lnTo>
                  <a:pt x="108203" y="4680204"/>
                </a:lnTo>
                <a:lnTo>
                  <a:pt x="108203" y="0"/>
                </a:lnTo>
                <a:close/>
              </a:path>
            </a:pathLst>
          </a:custGeom>
          <a:solidFill>
            <a:srgbClr val="FFB8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7492" y="1025017"/>
            <a:ext cx="6239256" cy="479513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292187" y="5018121"/>
            <a:ext cx="262255" cy="321945"/>
            <a:chOff x="5292187" y="5018121"/>
            <a:chExt cx="262255" cy="321945"/>
          </a:xfrm>
        </p:grpSpPr>
        <p:sp>
          <p:nvSpPr>
            <p:cNvPr id="14" name="object 14"/>
            <p:cNvSpPr/>
            <p:nvPr/>
          </p:nvSpPr>
          <p:spPr>
            <a:xfrm>
              <a:off x="5292187" y="5018121"/>
              <a:ext cx="262255" cy="321945"/>
            </a:xfrm>
            <a:custGeom>
              <a:avLst/>
              <a:gdLst/>
              <a:ahLst/>
              <a:cxnLst/>
              <a:rect l="l" t="t" r="r" b="b"/>
              <a:pathLst>
                <a:path w="262254" h="321945">
                  <a:moveTo>
                    <a:pt x="149164" y="0"/>
                  </a:moveTo>
                  <a:lnTo>
                    <a:pt x="108659" y="683"/>
                  </a:lnTo>
                  <a:lnTo>
                    <a:pt x="69897" y="13748"/>
                  </a:lnTo>
                  <a:lnTo>
                    <a:pt x="35970" y="39145"/>
                  </a:lnTo>
                  <a:lnTo>
                    <a:pt x="11745" y="73865"/>
                  </a:lnTo>
                  <a:lnTo>
                    <a:pt x="0" y="113022"/>
                  </a:lnTo>
                  <a:lnTo>
                    <a:pt x="683" y="153527"/>
                  </a:lnTo>
                  <a:lnTo>
                    <a:pt x="13748" y="192289"/>
                  </a:lnTo>
                  <a:lnTo>
                    <a:pt x="39145" y="226216"/>
                  </a:lnTo>
                  <a:lnTo>
                    <a:pt x="63241" y="249765"/>
                  </a:lnTo>
                  <a:lnTo>
                    <a:pt x="87135" y="273539"/>
                  </a:lnTo>
                  <a:lnTo>
                    <a:pt x="110815" y="297528"/>
                  </a:lnTo>
                  <a:lnTo>
                    <a:pt x="134268" y="321720"/>
                  </a:lnTo>
                  <a:lnTo>
                    <a:pt x="156939" y="296764"/>
                  </a:lnTo>
                  <a:lnTo>
                    <a:pt x="179813" y="271999"/>
                  </a:lnTo>
                  <a:lnTo>
                    <a:pt x="202902" y="247425"/>
                  </a:lnTo>
                  <a:lnTo>
                    <a:pt x="226216" y="223041"/>
                  </a:lnTo>
                  <a:lnTo>
                    <a:pt x="250440" y="188321"/>
                  </a:lnTo>
                  <a:lnTo>
                    <a:pt x="262186" y="149164"/>
                  </a:lnTo>
                  <a:lnTo>
                    <a:pt x="261503" y="108659"/>
                  </a:lnTo>
                  <a:lnTo>
                    <a:pt x="248438" y="69897"/>
                  </a:lnTo>
                  <a:lnTo>
                    <a:pt x="223041" y="35970"/>
                  </a:lnTo>
                  <a:lnTo>
                    <a:pt x="188321" y="11745"/>
                  </a:lnTo>
                  <a:lnTo>
                    <a:pt x="149164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7527" y="5093208"/>
              <a:ext cx="111251" cy="1112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88329" y="5009515"/>
            <a:ext cx="1868805" cy="122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809A"/>
                </a:solidFill>
                <a:latin typeface="Arial"/>
                <a:cs typeface="Arial"/>
              </a:rPr>
              <a:t>Biocomb</a:t>
            </a:r>
            <a:r>
              <a:rPr dirty="0" sz="1800" spc="5" b="1">
                <a:solidFill>
                  <a:srgbClr val="00809A"/>
                </a:solidFill>
                <a:latin typeface="Arial"/>
                <a:cs typeface="Arial"/>
              </a:rPr>
              <a:t>u</a:t>
            </a:r>
            <a:r>
              <a:rPr dirty="0" sz="1800" b="1">
                <a:solidFill>
                  <a:srgbClr val="00809A"/>
                </a:solidFill>
                <a:latin typeface="Arial"/>
                <a:cs typeface="Arial"/>
              </a:rPr>
              <a:t>stib</a:t>
            </a:r>
            <a:r>
              <a:rPr dirty="0" sz="1800" spc="5" b="1">
                <a:solidFill>
                  <a:srgbClr val="00809A"/>
                </a:solidFill>
                <a:latin typeface="Arial"/>
                <a:cs typeface="Arial"/>
              </a:rPr>
              <a:t>l</a:t>
            </a:r>
            <a:r>
              <a:rPr dirty="0" sz="1800" spc="-5" b="1">
                <a:solidFill>
                  <a:srgbClr val="00809A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  <a:p>
            <a:pPr marL="12700" marR="514984">
              <a:lnSpc>
                <a:spcPct val="168000"/>
              </a:lnSpc>
            </a:pPr>
            <a:r>
              <a:rPr dirty="0" sz="1800" spc="-5" b="1">
                <a:solidFill>
                  <a:srgbClr val="FF9F0E"/>
                </a:solidFill>
                <a:latin typeface="Arial"/>
                <a:cs typeface="Arial"/>
              </a:rPr>
              <a:t>Cir</a:t>
            </a:r>
            <a:r>
              <a:rPr dirty="0" sz="1800" spc="-15" b="1">
                <a:solidFill>
                  <a:srgbClr val="FF9F0E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FF9F0E"/>
                </a:solidFill>
                <a:latin typeface="Arial"/>
                <a:cs typeface="Arial"/>
              </a:rPr>
              <a:t>u</a:t>
            </a:r>
            <a:r>
              <a:rPr dirty="0" sz="1800" spc="5" b="1">
                <a:solidFill>
                  <a:srgbClr val="FF9F0E"/>
                </a:solidFill>
                <a:latin typeface="Arial"/>
                <a:cs typeface="Arial"/>
              </a:rPr>
              <a:t>l</a:t>
            </a:r>
            <a:r>
              <a:rPr dirty="0" sz="1800" spc="-5" b="1">
                <a:solidFill>
                  <a:srgbClr val="FF9F0E"/>
                </a:solidFill>
                <a:latin typeface="Arial"/>
                <a:cs typeface="Arial"/>
              </a:rPr>
              <a:t>a</a:t>
            </a:r>
            <a:r>
              <a:rPr dirty="0" sz="1800" spc="-15" b="1">
                <a:solidFill>
                  <a:srgbClr val="FF9F0E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FF9F0E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FF9F0E"/>
                </a:solidFill>
                <a:latin typeface="Arial"/>
                <a:cs typeface="Arial"/>
              </a:rPr>
              <a:t>d</a:t>
            </a:r>
            <a:r>
              <a:rPr dirty="0" sz="1800" b="1">
                <a:solidFill>
                  <a:srgbClr val="FF9F0E"/>
                </a:solidFill>
                <a:latin typeface="Arial"/>
                <a:cs typeface="Arial"/>
              </a:rPr>
              <a:t>ad  </a:t>
            </a:r>
            <a:r>
              <a:rPr dirty="0" sz="1800" b="1">
                <a:solidFill>
                  <a:srgbClr val="00B1D0"/>
                </a:solidFill>
                <a:latin typeface="Arial"/>
                <a:cs typeface="Arial"/>
              </a:rPr>
              <a:t>Hidrógeno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92187" y="5475067"/>
            <a:ext cx="262255" cy="321945"/>
            <a:chOff x="5292187" y="5475067"/>
            <a:chExt cx="262255" cy="321945"/>
          </a:xfrm>
        </p:grpSpPr>
        <p:sp>
          <p:nvSpPr>
            <p:cNvPr id="18" name="object 18"/>
            <p:cNvSpPr/>
            <p:nvPr/>
          </p:nvSpPr>
          <p:spPr>
            <a:xfrm>
              <a:off x="5292187" y="5475067"/>
              <a:ext cx="262255" cy="321945"/>
            </a:xfrm>
            <a:custGeom>
              <a:avLst/>
              <a:gdLst/>
              <a:ahLst/>
              <a:cxnLst/>
              <a:rect l="l" t="t" r="r" b="b"/>
              <a:pathLst>
                <a:path w="262254" h="321945">
                  <a:moveTo>
                    <a:pt x="149164" y="0"/>
                  </a:moveTo>
                  <a:lnTo>
                    <a:pt x="108659" y="683"/>
                  </a:lnTo>
                  <a:lnTo>
                    <a:pt x="69897" y="13748"/>
                  </a:lnTo>
                  <a:lnTo>
                    <a:pt x="35970" y="39145"/>
                  </a:lnTo>
                  <a:lnTo>
                    <a:pt x="11745" y="73865"/>
                  </a:lnTo>
                  <a:lnTo>
                    <a:pt x="0" y="113022"/>
                  </a:lnTo>
                  <a:lnTo>
                    <a:pt x="683" y="153527"/>
                  </a:lnTo>
                  <a:lnTo>
                    <a:pt x="13748" y="192289"/>
                  </a:lnTo>
                  <a:lnTo>
                    <a:pt x="39145" y="226216"/>
                  </a:lnTo>
                  <a:lnTo>
                    <a:pt x="63241" y="249765"/>
                  </a:lnTo>
                  <a:lnTo>
                    <a:pt x="87135" y="273539"/>
                  </a:lnTo>
                  <a:lnTo>
                    <a:pt x="110815" y="297528"/>
                  </a:lnTo>
                  <a:lnTo>
                    <a:pt x="134268" y="321720"/>
                  </a:lnTo>
                  <a:lnTo>
                    <a:pt x="156939" y="296764"/>
                  </a:lnTo>
                  <a:lnTo>
                    <a:pt x="179813" y="271999"/>
                  </a:lnTo>
                  <a:lnTo>
                    <a:pt x="202902" y="247425"/>
                  </a:lnTo>
                  <a:lnTo>
                    <a:pt x="226216" y="223041"/>
                  </a:lnTo>
                  <a:lnTo>
                    <a:pt x="250440" y="188321"/>
                  </a:lnTo>
                  <a:lnTo>
                    <a:pt x="262186" y="149164"/>
                  </a:lnTo>
                  <a:lnTo>
                    <a:pt x="261503" y="108659"/>
                  </a:lnTo>
                  <a:lnTo>
                    <a:pt x="248438" y="69897"/>
                  </a:lnTo>
                  <a:lnTo>
                    <a:pt x="223041" y="35970"/>
                  </a:lnTo>
                  <a:lnTo>
                    <a:pt x="188321" y="11745"/>
                  </a:lnTo>
                  <a:lnTo>
                    <a:pt x="14916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7527" y="5550408"/>
              <a:ext cx="111251" cy="11125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292187" y="5918043"/>
            <a:ext cx="262255" cy="321945"/>
            <a:chOff x="5292187" y="5918043"/>
            <a:chExt cx="262255" cy="321945"/>
          </a:xfrm>
        </p:grpSpPr>
        <p:sp>
          <p:nvSpPr>
            <p:cNvPr id="21" name="object 21"/>
            <p:cNvSpPr/>
            <p:nvPr/>
          </p:nvSpPr>
          <p:spPr>
            <a:xfrm>
              <a:off x="5292187" y="5918043"/>
              <a:ext cx="262255" cy="321945"/>
            </a:xfrm>
            <a:custGeom>
              <a:avLst/>
              <a:gdLst/>
              <a:ahLst/>
              <a:cxnLst/>
              <a:rect l="l" t="t" r="r" b="b"/>
              <a:pathLst>
                <a:path w="262254" h="321945">
                  <a:moveTo>
                    <a:pt x="149164" y="0"/>
                  </a:moveTo>
                  <a:lnTo>
                    <a:pt x="108659" y="683"/>
                  </a:lnTo>
                  <a:lnTo>
                    <a:pt x="69897" y="13748"/>
                  </a:lnTo>
                  <a:lnTo>
                    <a:pt x="35970" y="39145"/>
                  </a:lnTo>
                  <a:lnTo>
                    <a:pt x="11745" y="73864"/>
                  </a:lnTo>
                  <a:lnTo>
                    <a:pt x="0" y="113010"/>
                  </a:lnTo>
                  <a:lnTo>
                    <a:pt x="683" y="153498"/>
                  </a:lnTo>
                  <a:lnTo>
                    <a:pt x="13748" y="192244"/>
                  </a:lnTo>
                  <a:lnTo>
                    <a:pt x="39145" y="226165"/>
                  </a:lnTo>
                  <a:lnTo>
                    <a:pt x="63241" y="249711"/>
                  </a:lnTo>
                  <a:lnTo>
                    <a:pt x="87135" y="273484"/>
                  </a:lnTo>
                  <a:lnTo>
                    <a:pt x="110815" y="297483"/>
                  </a:lnTo>
                  <a:lnTo>
                    <a:pt x="134268" y="321707"/>
                  </a:lnTo>
                  <a:lnTo>
                    <a:pt x="156939" y="296716"/>
                  </a:lnTo>
                  <a:lnTo>
                    <a:pt x="179813" y="271941"/>
                  </a:lnTo>
                  <a:lnTo>
                    <a:pt x="202902" y="247382"/>
                  </a:lnTo>
                  <a:lnTo>
                    <a:pt x="226216" y="223041"/>
                  </a:lnTo>
                  <a:lnTo>
                    <a:pt x="250440" y="188297"/>
                  </a:lnTo>
                  <a:lnTo>
                    <a:pt x="262186" y="149136"/>
                  </a:lnTo>
                  <a:lnTo>
                    <a:pt x="261503" y="108640"/>
                  </a:lnTo>
                  <a:lnTo>
                    <a:pt x="248438" y="69891"/>
                  </a:lnTo>
                  <a:lnTo>
                    <a:pt x="223041" y="35970"/>
                  </a:lnTo>
                  <a:lnTo>
                    <a:pt x="188321" y="11745"/>
                  </a:lnTo>
                  <a:lnTo>
                    <a:pt x="149164" y="0"/>
                  </a:lnTo>
                  <a:close/>
                </a:path>
              </a:pathLst>
            </a:custGeom>
            <a:solidFill>
              <a:srgbClr val="00B1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7527" y="5993891"/>
              <a:ext cx="111251" cy="11125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82331" y="763016"/>
            <a:ext cx="1753235" cy="6223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ct val="82900"/>
              </a:lnSpc>
              <a:spcBef>
                <a:spcPts val="42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A Coruña </a:t>
            </a:r>
            <a:r>
              <a:rPr dirty="0" sz="160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Hidrobiodiesel</a:t>
            </a:r>
            <a:r>
              <a:rPr dirty="0" sz="1400" spc="-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partir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aceite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fritura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69394" y="2320289"/>
            <a:ext cx="2038985" cy="97853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260350">
              <a:lnSpc>
                <a:spcPct val="82900"/>
              </a:lnSpc>
              <a:spcBef>
                <a:spcPts val="425"/>
              </a:spcBef>
            </a:pPr>
            <a:r>
              <a:rPr dirty="0" sz="1600" spc="-5" b="1">
                <a:solidFill>
                  <a:srgbClr val="FF9F0E"/>
                </a:solidFill>
                <a:latin typeface="Arial"/>
                <a:cs typeface="Arial"/>
              </a:rPr>
              <a:t>Tarragona </a:t>
            </a:r>
            <a:r>
              <a:rPr dirty="0" sz="160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Ecoplanta</a:t>
            </a:r>
            <a:r>
              <a:rPr dirty="0" sz="1400" spc="-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residuos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sólidos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urbanos</a:t>
            </a:r>
            <a:endParaRPr sz="1400">
              <a:latin typeface="Arial MT"/>
              <a:cs typeface="Arial MT"/>
            </a:endParaRPr>
          </a:p>
          <a:p>
            <a:pPr marL="191135" marR="5080" indent="-179070">
              <a:lnSpc>
                <a:spcPts val="1400"/>
              </a:lnSpc>
              <a:buChar char="•"/>
              <a:tabLst>
                <a:tab pos="191770" algn="l"/>
              </a:tabLst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Financiación</a:t>
            </a:r>
            <a:r>
              <a:rPr dirty="0" sz="1400" spc="-9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Fondo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Innovación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europeo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244" y="1470660"/>
            <a:ext cx="632460" cy="536575"/>
          </a:xfrm>
          <a:custGeom>
            <a:avLst/>
            <a:gdLst/>
            <a:ahLst/>
            <a:cxnLst/>
            <a:rect l="l" t="t" r="r" b="b"/>
            <a:pathLst>
              <a:path w="632460" h="536575">
                <a:moveTo>
                  <a:pt x="632460" y="504951"/>
                </a:moveTo>
                <a:lnTo>
                  <a:pt x="0" y="504951"/>
                </a:lnTo>
                <a:lnTo>
                  <a:pt x="0" y="536448"/>
                </a:lnTo>
                <a:lnTo>
                  <a:pt x="632460" y="536448"/>
                </a:lnTo>
                <a:lnTo>
                  <a:pt x="632460" y="504951"/>
                </a:lnTo>
                <a:close/>
              </a:path>
              <a:path w="632460" h="536575">
                <a:moveTo>
                  <a:pt x="63246" y="236727"/>
                </a:moveTo>
                <a:lnTo>
                  <a:pt x="31623" y="236727"/>
                </a:lnTo>
                <a:lnTo>
                  <a:pt x="31623" y="504951"/>
                </a:lnTo>
                <a:lnTo>
                  <a:pt x="63246" y="504951"/>
                </a:lnTo>
                <a:lnTo>
                  <a:pt x="63246" y="315594"/>
                </a:lnTo>
                <a:lnTo>
                  <a:pt x="126492" y="315594"/>
                </a:lnTo>
                <a:lnTo>
                  <a:pt x="126492" y="283971"/>
                </a:lnTo>
                <a:lnTo>
                  <a:pt x="63246" y="283971"/>
                </a:lnTo>
                <a:lnTo>
                  <a:pt x="63246" y="236727"/>
                </a:lnTo>
                <a:close/>
              </a:path>
              <a:path w="632460" h="536575">
                <a:moveTo>
                  <a:pt x="126492" y="315594"/>
                </a:moveTo>
                <a:lnTo>
                  <a:pt x="94868" y="315594"/>
                </a:lnTo>
                <a:lnTo>
                  <a:pt x="94868" y="504951"/>
                </a:lnTo>
                <a:lnTo>
                  <a:pt x="126492" y="504951"/>
                </a:lnTo>
                <a:lnTo>
                  <a:pt x="126492" y="315594"/>
                </a:lnTo>
                <a:close/>
              </a:path>
              <a:path w="632460" h="536575">
                <a:moveTo>
                  <a:pt x="365036" y="215900"/>
                </a:moveTo>
                <a:lnTo>
                  <a:pt x="236093" y="215900"/>
                </a:lnTo>
                <a:lnTo>
                  <a:pt x="232524" y="217931"/>
                </a:lnTo>
                <a:lnTo>
                  <a:pt x="203719" y="239420"/>
                </a:lnTo>
                <a:lnTo>
                  <a:pt x="182178" y="267350"/>
                </a:lnTo>
                <a:lnTo>
                  <a:pt x="168680" y="300353"/>
                </a:lnTo>
                <a:lnTo>
                  <a:pt x="164007" y="337057"/>
                </a:lnTo>
                <a:lnTo>
                  <a:pt x="167609" y="368238"/>
                </a:lnTo>
                <a:lnTo>
                  <a:pt x="177863" y="396859"/>
                </a:lnTo>
                <a:lnTo>
                  <a:pt x="193947" y="422122"/>
                </a:lnTo>
                <a:lnTo>
                  <a:pt x="215036" y="443229"/>
                </a:lnTo>
                <a:lnTo>
                  <a:pt x="184124" y="504951"/>
                </a:lnTo>
                <a:lnTo>
                  <a:pt x="219481" y="504951"/>
                </a:lnTo>
                <a:lnTo>
                  <a:pt x="241909" y="460120"/>
                </a:lnTo>
                <a:lnTo>
                  <a:pt x="394539" y="460120"/>
                </a:lnTo>
                <a:lnTo>
                  <a:pt x="386080" y="443229"/>
                </a:lnTo>
                <a:lnTo>
                  <a:pt x="387475" y="441832"/>
                </a:lnTo>
                <a:lnTo>
                  <a:pt x="300558" y="441832"/>
                </a:lnTo>
                <a:lnTo>
                  <a:pt x="273165" y="438207"/>
                </a:lnTo>
                <a:lnTo>
                  <a:pt x="248469" y="427974"/>
                </a:lnTo>
                <a:lnTo>
                  <a:pt x="227420" y="412097"/>
                </a:lnTo>
                <a:lnTo>
                  <a:pt x="210972" y="391540"/>
                </a:lnTo>
                <a:lnTo>
                  <a:pt x="425165" y="391540"/>
                </a:lnTo>
                <a:lnTo>
                  <a:pt x="433518" y="368238"/>
                </a:lnTo>
                <a:lnTo>
                  <a:pt x="434479" y="359917"/>
                </a:lnTo>
                <a:lnTo>
                  <a:pt x="198196" y="359917"/>
                </a:lnTo>
                <a:lnTo>
                  <a:pt x="196557" y="352551"/>
                </a:lnTo>
                <a:lnTo>
                  <a:pt x="195656" y="344931"/>
                </a:lnTo>
                <a:lnTo>
                  <a:pt x="195656" y="335152"/>
                </a:lnTo>
                <a:lnTo>
                  <a:pt x="195808" y="331342"/>
                </a:lnTo>
                <a:lnTo>
                  <a:pt x="436394" y="331342"/>
                </a:lnTo>
                <a:lnTo>
                  <a:pt x="432448" y="300297"/>
                </a:lnTo>
                <a:lnTo>
                  <a:pt x="432212" y="299719"/>
                </a:lnTo>
                <a:lnTo>
                  <a:pt x="201955" y="299719"/>
                </a:lnTo>
                <a:lnTo>
                  <a:pt x="209064" y="284097"/>
                </a:lnTo>
                <a:lnTo>
                  <a:pt x="218616" y="269986"/>
                </a:lnTo>
                <a:lnTo>
                  <a:pt x="230460" y="257661"/>
                </a:lnTo>
                <a:lnTo>
                  <a:pt x="244449" y="247395"/>
                </a:lnTo>
                <a:lnTo>
                  <a:pt x="403617" y="247395"/>
                </a:lnTo>
                <a:lnTo>
                  <a:pt x="397414" y="239349"/>
                </a:lnTo>
                <a:lnTo>
                  <a:pt x="368617" y="217804"/>
                </a:lnTo>
                <a:lnTo>
                  <a:pt x="365036" y="215900"/>
                </a:lnTo>
                <a:close/>
              </a:path>
              <a:path w="632460" h="536575">
                <a:moveTo>
                  <a:pt x="394539" y="460120"/>
                </a:moveTo>
                <a:lnTo>
                  <a:pt x="359194" y="460120"/>
                </a:lnTo>
                <a:lnTo>
                  <a:pt x="381622" y="504951"/>
                </a:lnTo>
                <a:lnTo>
                  <a:pt x="416991" y="504951"/>
                </a:lnTo>
                <a:lnTo>
                  <a:pt x="394539" y="460120"/>
                </a:lnTo>
                <a:close/>
              </a:path>
              <a:path w="632460" h="536575">
                <a:moveTo>
                  <a:pt x="517341" y="157733"/>
                </a:moveTo>
                <a:lnTo>
                  <a:pt x="485711" y="157733"/>
                </a:lnTo>
                <a:lnTo>
                  <a:pt x="474840" y="504951"/>
                </a:lnTo>
                <a:lnTo>
                  <a:pt x="506463" y="504951"/>
                </a:lnTo>
                <a:lnTo>
                  <a:pt x="514362" y="252475"/>
                </a:lnTo>
                <a:lnTo>
                  <a:pt x="592435" y="252475"/>
                </a:lnTo>
                <a:lnTo>
                  <a:pt x="591445" y="220852"/>
                </a:lnTo>
                <a:lnTo>
                  <a:pt x="515366" y="220852"/>
                </a:lnTo>
                <a:lnTo>
                  <a:pt x="517341" y="157733"/>
                </a:lnTo>
                <a:close/>
              </a:path>
              <a:path w="632460" h="536575">
                <a:moveTo>
                  <a:pt x="592435" y="252475"/>
                </a:moveTo>
                <a:lnTo>
                  <a:pt x="560806" y="252475"/>
                </a:lnTo>
                <a:lnTo>
                  <a:pt x="568706" y="504951"/>
                </a:lnTo>
                <a:lnTo>
                  <a:pt x="600341" y="504951"/>
                </a:lnTo>
                <a:lnTo>
                  <a:pt x="592435" y="252475"/>
                </a:lnTo>
                <a:close/>
              </a:path>
              <a:path w="632460" h="536575">
                <a:moveTo>
                  <a:pt x="359194" y="460120"/>
                </a:moveTo>
                <a:lnTo>
                  <a:pt x="241909" y="460120"/>
                </a:lnTo>
                <a:lnTo>
                  <a:pt x="255624" y="465774"/>
                </a:lnTo>
                <a:lnTo>
                  <a:pt x="270033" y="469915"/>
                </a:lnTo>
                <a:lnTo>
                  <a:pt x="285043" y="472461"/>
                </a:lnTo>
                <a:lnTo>
                  <a:pt x="300558" y="473328"/>
                </a:lnTo>
                <a:lnTo>
                  <a:pt x="316070" y="472461"/>
                </a:lnTo>
                <a:lnTo>
                  <a:pt x="331076" y="469915"/>
                </a:lnTo>
                <a:lnTo>
                  <a:pt x="345481" y="465774"/>
                </a:lnTo>
                <a:lnTo>
                  <a:pt x="359194" y="460120"/>
                </a:lnTo>
                <a:close/>
              </a:path>
              <a:path w="632460" h="536575">
                <a:moveTo>
                  <a:pt x="425165" y="391540"/>
                </a:moveTo>
                <a:lnTo>
                  <a:pt x="390169" y="391540"/>
                </a:lnTo>
                <a:lnTo>
                  <a:pt x="373711" y="412097"/>
                </a:lnTo>
                <a:lnTo>
                  <a:pt x="352655" y="427974"/>
                </a:lnTo>
                <a:lnTo>
                  <a:pt x="327952" y="438207"/>
                </a:lnTo>
                <a:lnTo>
                  <a:pt x="300558" y="441832"/>
                </a:lnTo>
                <a:lnTo>
                  <a:pt x="387475" y="441832"/>
                </a:lnTo>
                <a:lnTo>
                  <a:pt x="407171" y="422122"/>
                </a:lnTo>
                <a:lnTo>
                  <a:pt x="423259" y="396859"/>
                </a:lnTo>
                <a:lnTo>
                  <a:pt x="425165" y="391540"/>
                </a:lnTo>
                <a:close/>
              </a:path>
              <a:path w="632460" h="536575">
                <a:moveTo>
                  <a:pt x="436394" y="331342"/>
                </a:moveTo>
                <a:lnTo>
                  <a:pt x="405358" y="331342"/>
                </a:lnTo>
                <a:lnTo>
                  <a:pt x="405485" y="344931"/>
                </a:lnTo>
                <a:lnTo>
                  <a:pt x="404583" y="352551"/>
                </a:lnTo>
                <a:lnTo>
                  <a:pt x="402945" y="359917"/>
                </a:lnTo>
                <a:lnTo>
                  <a:pt x="434479" y="359917"/>
                </a:lnTo>
                <a:lnTo>
                  <a:pt x="437121" y="337057"/>
                </a:lnTo>
                <a:lnTo>
                  <a:pt x="436394" y="331342"/>
                </a:lnTo>
                <a:close/>
              </a:path>
              <a:path w="632460" h="536575">
                <a:moveTo>
                  <a:pt x="403617" y="247395"/>
                </a:moveTo>
                <a:lnTo>
                  <a:pt x="356679" y="247395"/>
                </a:lnTo>
                <a:lnTo>
                  <a:pt x="370666" y="257661"/>
                </a:lnTo>
                <a:lnTo>
                  <a:pt x="382506" y="269986"/>
                </a:lnTo>
                <a:lnTo>
                  <a:pt x="392053" y="284097"/>
                </a:lnTo>
                <a:lnTo>
                  <a:pt x="399161" y="299719"/>
                </a:lnTo>
                <a:lnTo>
                  <a:pt x="432212" y="299719"/>
                </a:lnTo>
                <a:lnTo>
                  <a:pt x="418952" y="267287"/>
                </a:lnTo>
                <a:lnTo>
                  <a:pt x="403617" y="247395"/>
                </a:lnTo>
                <a:close/>
              </a:path>
              <a:path w="632460" h="536575">
                <a:moveTo>
                  <a:pt x="126492" y="236727"/>
                </a:moveTo>
                <a:lnTo>
                  <a:pt x="94868" y="236727"/>
                </a:lnTo>
                <a:lnTo>
                  <a:pt x="94868" y="283971"/>
                </a:lnTo>
                <a:lnTo>
                  <a:pt x="126492" y="283971"/>
                </a:lnTo>
                <a:lnTo>
                  <a:pt x="126492" y="236727"/>
                </a:lnTo>
                <a:close/>
              </a:path>
              <a:path w="632460" h="536575">
                <a:moveTo>
                  <a:pt x="158115" y="141986"/>
                </a:moveTo>
                <a:lnTo>
                  <a:pt x="0" y="141986"/>
                </a:lnTo>
                <a:lnTo>
                  <a:pt x="0" y="236727"/>
                </a:lnTo>
                <a:lnTo>
                  <a:pt x="158115" y="236727"/>
                </a:lnTo>
                <a:lnTo>
                  <a:pt x="158115" y="205104"/>
                </a:lnTo>
                <a:lnTo>
                  <a:pt x="31623" y="205104"/>
                </a:lnTo>
                <a:lnTo>
                  <a:pt x="31623" y="173608"/>
                </a:lnTo>
                <a:lnTo>
                  <a:pt x="158115" y="173608"/>
                </a:lnTo>
                <a:lnTo>
                  <a:pt x="158115" y="141986"/>
                </a:lnTo>
                <a:close/>
              </a:path>
              <a:path w="632460" h="536575">
                <a:moveTo>
                  <a:pt x="587989" y="110489"/>
                </a:moveTo>
                <a:lnTo>
                  <a:pt x="556361" y="110489"/>
                </a:lnTo>
                <a:lnTo>
                  <a:pt x="559816" y="220852"/>
                </a:lnTo>
                <a:lnTo>
                  <a:pt x="591445" y="220852"/>
                </a:lnTo>
                <a:lnTo>
                  <a:pt x="587989" y="110489"/>
                </a:lnTo>
                <a:close/>
              </a:path>
              <a:path w="632460" h="536575">
                <a:moveTo>
                  <a:pt x="584530" y="0"/>
                </a:moveTo>
                <a:lnTo>
                  <a:pt x="490651" y="0"/>
                </a:lnTo>
                <a:lnTo>
                  <a:pt x="486689" y="126237"/>
                </a:lnTo>
                <a:lnTo>
                  <a:pt x="326275" y="126237"/>
                </a:lnTo>
                <a:lnTo>
                  <a:pt x="310072" y="129512"/>
                </a:lnTo>
                <a:lnTo>
                  <a:pt x="296825" y="138429"/>
                </a:lnTo>
                <a:lnTo>
                  <a:pt x="287886" y="151634"/>
                </a:lnTo>
                <a:lnTo>
                  <a:pt x="284607" y="167766"/>
                </a:lnTo>
                <a:lnTo>
                  <a:pt x="284607" y="215900"/>
                </a:lnTo>
                <a:lnTo>
                  <a:pt x="316230" y="215900"/>
                </a:lnTo>
                <a:lnTo>
                  <a:pt x="316230" y="162305"/>
                </a:lnTo>
                <a:lnTo>
                  <a:pt x="320738" y="157733"/>
                </a:lnTo>
                <a:lnTo>
                  <a:pt x="517341" y="157733"/>
                </a:lnTo>
                <a:lnTo>
                  <a:pt x="518820" y="110489"/>
                </a:lnTo>
                <a:lnTo>
                  <a:pt x="587989" y="110489"/>
                </a:lnTo>
                <a:lnTo>
                  <a:pt x="586999" y="78866"/>
                </a:lnTo>
                <a:lnTo>
                  <a:pt x="519823" y="78866"/>
                </a:lnTo>
                <a:lnTo>
                  <a:pt x="521309" y="31495"/>
                </a:lnTo>
                <a:lnTo>
                  <a:pt x="585516" y="31495"/>
                </a:lnTo>
                <a:lnTo>
                  <a:pt x="584530" y="0"/>
                </a:lnTo>
                <a:close/>
              </a:path>
              <a:path w="632460" h="536575">
                <a:moveTo>
                  <a:pt x="158115" y="173608"/>
                </a:moveTo>
                <a:lnTo>
                  <a:pt x="126492" y="173608"/>
                </a:lnTo>
                <a:lnTo>
                  <a:pt x="126492" y="205104"/>
                </a:lnTo>
                <a:lnTo>
                  <a:pt x="158115" y="205104"/>
                </a:lnTo>
                <a:lnTo>
                  <a:pt x="158115" y="173608"/>
                </a:lnTo>
                <a:close/>
              </a:path>
              <a:path w="632460" h="536575">
                <a:moveTo>
                  <a:pt x="126492" y="63118"/>
                </a:moveTo>
                <a:lnTo>
                  <a:pt x="31623" y="63118"/>
                </a:lnTo>
                <a:lnTo>
                  <a:pt x="31623" y="141986"/>
                </a:lnTo>
                <a:lnTo>
                  <a:pt x="63246" y="141986"/>
                </a:lnTo>
                <a:lnTo>
                  <a:pt x="63246" y="94614"/>
                </a:lnTo>
                <a:lnTo>
                  <a:pt x="126492" y="94614"/>
                </a:lnTo>
                <a:lnTo>
                  <a:pt x="126492" y="63118"/>
                </a:lnTo>
                <a:close/>
              </a:path>
              <a:path w="632460" h="536575">
                <a:moveTo>
                  <a:pt x="126492" y="94614"/>
                </a:moveTo>
                <a:lnTo>
                  <a:pt x="94868" y="94614"/>
                </a:lnTo>
                <a:lnTo>
                  <a:pt x="94868" y="141986"/>
                </a:lnTo>
                <a:lnTo>
                  <a:pt x="126492" y="141986"/>
                </a:lnTo>
                <a:lnTo>
                  <a:pt x="126492" y="94614"/>
                </a:lnTo>
                <a:close/>
              </a:path>
              <a:path w="632460" h="536575">
                <a:moveTo>
                  <a:pt x="585516" y="31495"/>
                </a:moveTo>
                <a:lnTo>
                  <a:pt x="553897" y="31495"/>
                </a:lnTo>
                <a:lnTo>
                  <a:pt x="555383" y="78866"/>
                </a:lnTo>
                <a:lnTo>
                  <a:pt x="586999" y="78866"/>
                </a:lnTo>
                <a:lnTo>
                  <a:pt x="585516" y="31495"/>
                </a:lnTo>
                <a:close/>
              </a:path>
              <a:path w="632460" h="536575">
                <a:moveTo>
                  <a:pt x="94868" y="31495"/>
                </a:moveTo>
                <a:lnTo>
                  <a:pt x="63246" y="31495"/>
                </a:lnTo>
                <a:lnTo>
                  <a:pt x="63246" y="63118"/>
                </a:lnTo>
                <a:lnTo>
                  <a:pt x="94868" y="63118"/>
                </a:lnTo>
                <a:lnTo>
                  <a:pt x="94868" y="31495"/>
                </a:lnTo>
                <a:close/>
              </a:path>
            </a:pathLst>
          </a:custGeom>
          <a:solidFill>
            <a:srgbClr val="FFB8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171057" y="3664661"/>
            <a:ext cx="2059939" cy="801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75"/>
              </a:lnSpc>
              <a:spcBef>
                <a:spcPts val="95"/>
              </a:spcBef>
            </a:pPr>
            <a:r>
              <a:rPr dirty="0" sz="1600" spc="-5" b="1">
                <a:solidFill>
                  <a:srgbClr val="FF9F0E"/>
                </a:solidFill>
                <a:latin typeface="Arial"/>
                <a:cs typeface="Arial"/>
              </a:rPr>
              <a:t>Sines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83200"/>
              </a:lnSpc>
              <a:spcBef>
                <a:spcPts val="140"/>
              </a:spcBef>
            </a:pP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Dos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plantas</a:t>
            </a:r>
            <a:r>
              <a:rPr dirty="0" sz="14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polietileno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 polipropileno 100%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reciclables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47856" y="4018864"/>
            <a:ext cx="1821814" cy="622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75"/>
              </a:lnSpc>
              <a:spcBef>
                <a:spcPts val="95"/>
              </a:spcBef>
            </a:pPr>
            <a:r>
              <a:rPr dirty="0" sz="1600" spc="-5" b="1">
                <a:solidFill>
                  <a:srgbClr val="FF9F0E"/>
                </a:solidFill>
                <a:latin typeface="Arial"/>
                <a:cs typeface="Arial"/>
              </a:rPr>
              <a:t>Puertollano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390"/>
              </a:lnSpc>
              <a:spcBef>
                <a:spcPts val="14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Planta de reciclado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químico</a:t>
            </a:r>
            <a:r>
              <a:rPr dirty="0" sz="1400" spc="-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6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poliuretano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07863" y="1984374"/>
            <a:ext cx="2886075" cy="800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75"/>
              </a:lnSpc>
              <a:spcBef>
                <a:spcPts val="9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Fuel</a:t>
            </a: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sostenible</a:t>
            </a:r>
            <a:r>
              <a:rPr dirty="0" sz="1600" spc="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para </a:t>
            </a:r>
            <a:r>
              <a:rPr dirty="0" sz="1600" spc="-10" b="1">
                <a:solidFill>
                  <a:srgbClr val="00809A"/>
                </a:solidFill>
                <a:latin typeface="Arial"/>
                <a:cs typeface="Arial"/>
              </a:rPr>
              <a:t>Aviación</a:t>
            </a:r>
            <a:endParaRPr sz="1600">
              <a:latin typeface="Arial"/>
              <a:cs typeface="Arial"/>
            </a:endParaRPr>
          </a:p>
          <a:p>
            <a:pPr algn="r" marL="175260" marR="292100" indent="-175260">
              <a:lnSpc>
                <a:spcPts val="1390"/>
              </a:lnSpc>
              <a:buChar char="•"/>
              <a:tabLst>
                <a:tab pos="175260" algn="l"/>
              </a:tabLst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partir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biomasa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residuos</a:t>
            </a:r>
            <a:endParaRPr sz="1400">
              <a:latin typeface="Arial MT"/>
              <a:cs typeface="Arial MT"/>
            </a:endParaRPr>
          </a:p>
          <a:p>
            <a:pPr algn="r" marL="175260" marR="270510" indent="-175260">
              <a:lnSpc>
                <a:spcPts val="1400"/>
              </a:lnSpc>
              <a:buChar char="•"/>
              <a:tabLst>
                <a:tab pos="175260" algn="l"/>
              </a:tabLst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Primer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vuelo</a:t>
            </a:r>
            <a:r>
              <a:rPr dirty="0" sz="14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combustibles</a:t>
            </a:r>
            <a:endParaRPr sz="1400">
              <a:latin typeface="Arial MT"/>
              <a:cs typeface="Arial MT"/>
            </a:endParaRPr>
          </a:p>
          <a:p>
            <a:pPr algn="r" marR="282575">
              <a:lnSpc>
                <a:spcPts val="1545"/>
              </a:lnSpc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sostenibles</a:t>
            </a:r>
            <a:r>
              <a:rPr dirty="0" sz="1400" spc="-6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Iberia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4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Vueling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36322" y="5054600"/>
            <a:ext cx="2226945" cy="12458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ct val="82900"/>
              </a:lnSpc>
              <a:spcBef>
                <a:spcPts val="425"/>
              </a:spcBef>
            </a:pPr>
            <a:r>
              <a:rPr dirty="0" sz="1600" spc="-5" b="1">
                <a:solidFill>
                  <a:srgbClr val="00809A"/>
                </a:solidFill>
                <a:latin typeface="Arial"/>
                <a:cs typeface="Arial"/>
              </a:rPr>
              <a:t>Cartagena </a:t>
            </a:r>
            <a:r>
              <a:rPr dirty="0" sz="160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Biocombustibles</a:t>
            </a:r>
            <a:r>
              <a:rPr dirty="0" sz="1400" spc="-9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avanzados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(2023)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250.000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t/año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775"/>
              </a:lnSpc>
              <a:spcBef>
                <a:spcPts val="209"/>
              </a:spcBef>
            </a:pP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Cartagena</a:t>
            </a:r>
            <a:endParaRPr sz="1600">
              <a:latin typeface="Arial"/>
              <a:cs typeface="Arial"/>
            </a:endParaRPr>
          </a:p>
          <a:p>
            <a:pPr marL="12700" marR="212725">
              <a:lnSpc>
                <a:spcPts val="1390"/>
              </a:lnSpc>
              <a:spcBef>
                <a:spcPts val="140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Producción de hidrógeno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renovable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biometano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16282" y="1026998"/>
            <a:ext cx="1656080" cy="622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75"/>
              </a:lnSpc>
              <a:spcBef>
                <a:spcPts val="95"/>
              </a:spcBef>
            </a:pP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Bilbao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390"/>
              </a:lnSpc>
              <a:spcBef>
                <a:spcPts val="145"/>
              </a:spcBef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Primer</a:t>
            </a:r>
            <a:r>
              <a:rPr dirty="0" sz="14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electrolizador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(2022)</a:t>
            </a:r>
            <a:r>
              <a:rPr dirty="0" sz="14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2,5</a:t>
            </a:r>
            <a:r>
              <a:rPr dirty="0" sz="14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MW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62226" y="2433319"/>
            <a:ext cx="2166620" cy="258000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475615">
              <a:lnSpc>
                <a:spcPct val="72500"/>
              </a:lnSpc>
              <a:spcBef>
                <a:spcPts val="620"/>
              </a:spcBef>
            </a:pP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Impulso</a:t>
            </a:r>
            <a:r>
              <a:rPr dirty="0" sz="1600" spc="15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en la </a:t>
            </a:r>
            <a:r>
              <a:rPr dirty="0" sz="160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Península</a:t>
            </a:r>
            <a:r>
              <a:rPr dirty="0" sz="1600" spc="-35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Ibérica</a:t>
            </a:r>
            <a:endParaRPr sz="1600">
              <a:latin typeface="Arial"/>
              <a:cs typeface="Arial"/>
            </a:endParaRPr>
          </a:p>
          <a:p>
            <a:pPr marL="187960" indent="-175260">
              <a:lnSpc>
                <a:spcPts val="1250"/>
              </a:lnSpc>
              <a:buChar char="•"/>
              <a:tabLst>
                <a:tab pos="187960" algn="l"/>
              </a:tabLst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Consorcio</a:t>
            </a:r>
            <a:r>
              <a:rPr dirty="0" sz="1400" spc="-8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SHYNE</a:t>
            </a:r>
            <a:endParaRPr sz="1400">
              <a:latin typeface="Arial MT"/>
              <a:cs typeface="Arial MT"/>
            </a:endParaRPr>
          </a:p>
          <a:p>
            <a:pPr marL="187325" marR="5080" indent="-175260">
              <a:lnSpc>
                <a:spcPct val="83400"/>
              </a:lnSpc>
              <a:spcBef>
                <a:spcPts val="145"/>
              </a:spcBef>
              <a:buChar char="•"/>
              <a:tabLst>
                <a:tab pos="187960" algn="l"/>
              </a:tabLst>
            </a:pP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Corredores Vasco y del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Ebro,</a:t>
            </a:r>
            <a:r>
              <a:rPr dirty="0" sz="14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Valles</a:t>
            </a:r>
            <a:r>
              <a:rPr dirty="0" sz="14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4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Cataluña </a:t>
            </a:r>
            <a:r>
              <a:rPr dirty="0" sz="1400" spc="-3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y Región de Murcia, </a:t>
            </a:r>
            <a:r>
              <a:rPr dirty="0" sz="14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Cluster de </a:t>
            </a:r>
            <a:r>
              <a:rPr dirty="0" sz="1400" spc="-5">
                <a:solidFill>
                  <a:srgbClr val="5A5A5A"/>
                </a:solidFill>
                <a:latin typeface="Arial MT"/>
                <a:cs typeface="Arial MT"/>
              </a:rPr>
              <a:t>Castilla-La </a:t>
            </a:r>
            <a:r>
              <a:rPr dirty="0" sz="1400">
                <a:solidFill>
                  <a:srgbClr val="5A5A5A"/>
                </a:solidFill>
                <a:latin typeface="Arial MT"/>
                <a:cs typeface="Arial MT"/>
              </a:rPr>
              <a:t> Mancha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2700" marR="116839">
              <a:lnSpc>
                <a:spcPct val="72500"/>
              </a:lnSpc>
            </a:pP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Tres</a:t>
            </a:r>
            <a:r>
              <a:rPr dirty="0" sz="1600" spc="-4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electrolizadores </a:t>
            </a:r>
            <a:r>
              <a:rPr dirty="0" sz="1600" spc="-43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en</a:t>
            </a:r>
            <a:r>
              <a:rPr dirty="0" sz="1600" spc="-15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fase</a:t>
            </a:r>
            <a:r>
              <a:rPr dirty="0" sz="1600" spc="-1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de</a:t>
            </a:r>
            <a:r>
              <a:rPr dirty="0" sz="1600" spc="-1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ingeniería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&gt;100</a:t>
            </a:r>
            <a:r>
              <a:rPr dirty="0" sz="1600" spc="-4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MW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600" spc="-10" b="1">
                <a:solidFill>
                  <a:srgbClr val="00B1D0"/>
                </a:solidFill>
                <a:latin typeface="Arial"/>
                <a:cs typeface="Arial"/>
              </a:rPr>
              <a:t>Acuerdo</a:t>
            </a:r>
            <a:r>
              <a:rPr dirty="0" sz="1600" spc="20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con</a:t>
            </a:r>
            <a:r>
              <a:rPr dirty="0" sz="1600" spc="-25" b="1">
                <a:solidFill>
                  <a:srgbClr val="00B1D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1D0"/>
                </a:solidFill>
                <a:latin typeface="Arial"/>
                <a:cs typeface="Arial"/>
              </a:rPr>
              <a:t>EDP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940" y="2145030"/>
            <a:ext cx="4218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B81C"/>
                </a:solidFill>
                <a:latin typeface="Arial"/>
                <a:cs typeface="Arial"/>
              </a:rPr>
              <a:t>Rentabilidad</a:t>
            </a:r>
            <a:r>
              <a:rPr dirty="0" sz="2000" spc="-45" b="1">
                <a:solidFill>
                  <a:srgbClr val="FFB81C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B81C"/>
                </a:solidFill>
                <a:latin typeface="Arial"/>
                <a:cs typeface="Arial"/>
              </a:rPr>
              <a:t>y</a:t>
            </a:r>
            <a:r>
              <a:rPr dirty="0" sz="2000" spc="-30" b="1">
                <a:solidFill>
                  <a:srgbClr val="FFB81C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B81C"/>
                </a:solidFill>
                <a:latin typeface="Arial"/>
                <a:cs typeface="Arial"/>
              </a:rPr>
              <a:t>nuevas</a:t>
            </a:r>
            <a:r>
              <a:rPr dirty="0" sz="2000" spc="-10" b="1">
                <a:solidFill>
                  <a:srgbClr val="FFB81C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B81C"/>
                </a:solidFill>
                <a:latin typeface="Arial"/>
                <a:cs typeface="Arial"/>
              </a:rPr>
              <a:t>plataformas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43009" y="1211325"/>
            <a:ext cx="1984375" cy="8972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630"/>
              </a:lnSpc>
              <a:spcBef>
                <a:spcPts val="95"/>
              </a:spcBef>
            </a:pPr>
            <a:r>
              <a:rPr dirty="0" sz="4000" spc="-10">
                <a:solidFill>
                  <a:srgbClr val="5A5A5A"/>
                </a:solidFill>
                <a:latin typeface="Arial"/>
                <a:cs typeface="Arial"/>
              </a:rPr>
              <a:t>24</a:t>
            </a:r>
            <a:r>
              <a:rPr dirty="0" sz="4000" spc="40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A5A5A"/>
                </a:solidFill>
                <a:latin typeface="Arial"/>
                <a:cs typeface="Arial"/>
              </a:rPr>
              <a:t>millones</a:t>
            </a:r>
            <a:endParaRPr sz="2400">
              <a:latin typeface="Arial"/>
              <a:cs typeface="Arial"/>
            </a:endParaRPr>
          </a:p>
          <a:p>
            <a:pPr marL="33655">
              <a:lnSpc>
                <a:spcPts val="2230"/>
              </a:lnSpc>
            </a:pPr>
            <a:r>
              <a:rPr dirty="0" sz="2000" b="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55" b="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38871" y="1333500"/>
            <a:ext cx="902335" cy="789940"/>
            <a:chOff x="7738871" y="1333500"/>
            <a:chExt cx="902335" cy="789940"/>
          </a:xfrm>
        </p:grpSpPr>
        <p:sp>
          <p:nvSpPr>
            <p:cNvPr id="8" name="object 8"/>
            <p:cNvSpPr/>
            <p:nvPr/>
          </p:nvSpPr>
          <p:spPr>
            <a:xfrm>
              <a:off x="7738872" y="1333499"/>
              <a:ext cx="902335" cy="789940"/>
            </a:xfrm>
            <a:custGeom>
              <a:avLst/>
              <a:gdLst/>
              <a:ahLst/>
              <a:cxnLst/>
              <a:rect l="l" t="t" r="r" b="b"/>
              <a:pathLst>
                <a:path w="902334" h="789939">
                  <a:moveTo>
                    <a:pt x="614172" y="461264"/>
                  </a:moveTo>
                  <a:lnTo>
                    <a:pt x="571754" y="419100"/>
                  </a:lnTo>
                  <a:lnTo>
                    <a:pt x="368427" y="419100"/>
                  </a:lnTo>
                  <a:lnTo>
                    <a:pt x="336550" y="425526"/>
                  </a:lnTo>
                  <a:lnTo>
                    <a:pt x="310515" y="443039"/>
                  </a:lnTo>
                  <a:lnTo>
                    <a:pt x="292950" y="469036"/>
                  </a:lnTo>
                  <a:lnTo>
                    <a:pt x="286512" y="500888"/>
                  </a:lnTo>
                  <a:lnTo>
                    <a:pt x="286512" y="598932"/>
                  </a:lnTo>
                  <a:lnTo>
                    <a:pt x="614172" y="598932"/>
                  </a:lnTo>
                  <a:lnTo>
                    <a:pt x="614172" y="461264"/>
                  </a:lnTo>
                  <a:close/>
                </a:path>
                <a:path w="902334" h="789939">
                  <a:moveTo>
                    <a:pt x="838200" y="319913"/>
                  </a:moveTo>
                  <a:lnTo>
                    <a:pt x="826770" y="274675"/>
                  </a:lnTo>
                  <a:lnTo>
                    <a:pt x="810387" y="231838"/>
                  </a:lnTo>
                  <a:lnTo>
                    <a:pt x="789381" y="191706"/>
                  </a:lnTo>
                  <a:lnTo>
                    <a:pt x="764120" y="154571"/>
                  </a:lnTo>
                  <a:lnTo>
                    <a:pt x="734949" y="120713"/>
                  </a:lnTo>
                  <a:lnTo>
                    <a:pt x="702221" y="90424"/>
                  </a:lnTo>
                  <a:lnTo>
                    <a:pt x="666280" y="64008"/>
                  </a:lnTo>
                  <a:lnTo>
                    <a:pt x="627481" y="41744"/>
                  </a:lnTo>
                  <a:lnTo>
                    <a:pt x="586181" y="23914"/>
                  </a:lnTo>
                  <a:lnTo>
                    <a:pt x="542721" y="10833"/>
                  </a:lnTo>
                  <a:lnTo>
                    <a:pt x="497446" y="2755"/>
                  </a:lnTo>
                  <a:lnTo>
                    <a:pt x="450723" y="0"/>
                  </a:lnTo>
                  <a:lnTo>
                    <a:pt x="402361" y="2959"/>
                  </a:lnTo>
                  <a:lnTo>
                    <a:pt x="355587" y="11607"/>
                  </a:lnTo>
                  <a:lnTo>
                    <a:pt x="310769" y="25615"/>
                  </a:lnTo>
                  <a:lnTo>
                    <a:pt x="268300" y="44665"/>
                  </a:lnTo>
                  <a:lnTo>
                    <a:pt x="228574" y="68427"/>
                  </a:lnTo>
                  <a:lnTo>
                    <a:pt x="191985" y="96596"/>
                  </a:lnTo>
                  <a:lnTo>
                    <a:pt x="158902" y="128828"/>
                  </a:lnTo>
                  <a:lnTo>
                    <a:pt x="129743" y="164807"/>
                  </a:lnTo>
                  <a:lnTo>
                    <a:pt x="104876" y="204203"/>
                  </a:lnTo>
                  <a:lnTo>
                    <a:pt x="84696" y="246710"/>
                  </a:lnTo>
                  <a:lnTo>
                    <a:pt x="69596" y="291973"/>
                  </a:lnTo>
                  <a:lnTo>
                    <a:pt x="39116" y="237236"/>
                  </a:lnTo>
                  <a:lnTo>
                    <a:pt x="0" y="258953"/>
                  </a:lnTo>
                  <a:lnTo>
                    <a:pt x="66421" y="377952"/>
                  </a:lnTo>
                  <a:lnTo>
                    <a:pt x="185674" y="311150"/>
                  </a:lnTo>
                  <a:lnTo>
                    <a:pt x="163830" y="272161"/>
                  </a:lnTo>
                  <a:lnTo>
                    <a:pt x="113538" y="300482"/>
                  </a:lnTo>
                  <a:lnTo>
                    <a:pt x="128727" y="256870"/>
                  </a:lnTo>
                  <a:lnTo>
                    <a:pt x="149250" y="216268"/>
                  </a:lnTo>
                  <a:lnTo>
                    <a:pt x="174637" y="179044"/>
                  </a:lnTo>
                  <a:lnTo>
                    <a:pt x="204444" y="145567"/>
                  </a:lnTo>
                  <a:lnTo>
                    <a:pt x="238213" y="116230"/>
                  </a:lnTo>
                  <a:lnTo>
                    <a:pt x="275501" y="91389"/>
                  </a:lnTo>
                  <a:lnTo>
                    <a:pt x="315849" y="71412"/>
                  </a:lnTo>
                  <a:lnTo>
                    <a:pt x="358800" y="56680"/>
                  </a:lnTo>
                  <a:lnTo>
                    <a:pt x="403910" y="47574"/>
                  </a:lnTo>
                  <a:lnTo>
                    <a:pt x="450723" y="44450"/>
                  </a:lnTo>
                  <a:lnTo>
                    <a:pt x="500265" y="47955"/>
                  </a:lnTo>
                  <a:lnTo>
                    <a:pt x="547865" y="58178"/>
                  </a:lnTo>
                  <a:lnTo>
                    <a:pt x="593001" y="74650"/>
                  </a:lnTo>
                  <a:lnTo>
                    <a:pt x="635127" y="96964"/>
                  </a:lnTo>
                  <a:lnTo>
                    <a:pt x="673696" y="124637"/>
                  </a:lnTo>
                  <a:lnTo>
                    <a:pt x="708177" y="157251"/>
                  </a:lnTo>
                  <a:lnTo>
                    <a:pt x="738022" y="194360"/>
                  </a:lnTo>
                  <a:lnTo>
                    <a:pt x="762698" y="235508"/>
                  </a:lnTo>
                  <a:lnTo>
                    <a:pt x="781659" y="280263"/>
                  </a:lnTo>
                  <a:lnTo>
                    <a:pt x="794385" y="328168"/>
                  </a:lnTo>
                  <a:lnTo>
                    <a:pt x="838200" y="319913"/>
                  </a:lnTo>
                  <a:close/>
                </a:path>
                <a:path w="902334" h="789939">
                  <a:moveTo>
                    <a:pt x="902208" y="527558"/>
                  </a:moveTo>
                  <a:lnTo>
                    <a:pt x="829691" y="411480"/>
                  </a:lnTo>
                  <a:lnTo>
                    <a:pt x="713740" y="484378"/>
                  </a:lnTo>
                  <a:lnTo>
                    <a:pt x="737489" y="522351"/>
                  </a:lnTo>
                  <a:lnTo>
                    <a:pt x="788035" y="490601"/>
                  </a:lnTo>
                  <a:lnTo>
                    <a:pt x="772477" y="533946"/>
                  </a:lnTo>
                  <a:lnTo>
                    <a:pt x="751713" y="574268"/>
                  </a:lnTo>
                  <a:lnTo>
                    <a:pt x="726173" y="611200"/>
                  </a:lnTo>
                  <a:lnTo>
                    <a:pt x="696315" y="644385"/>
                  </a:lnTo>
                  <a:lnTo>
                    <a:pt x="662571" y="673455"/>
                  </a:lnTo>
                  <a:lnTo>
                    <a:pt x="625386" y="698055"/>
                  </a:lnTo>
                  <a:lnTo>
                    <a:pt x="585203" y="717829"/>
                  </a:lnTo>
                  <a:lnTo>
                    <a:pt x="542467" y="732396"/>
                  </a:lnTo>
                  <a:lnTo>
                    <a:pt x="497611" y="741400"/>
                  </a:lnTo>
                  <a:lnTo>
                    <a:pt x="451104" y="744474"/>
                  </a:lnTo>
                  <a:lnTo>
                    <a:pt x="401447" y="740956"/>
                  </a:lnTo>
                  <a:lnTo>
                    <a:pt x="353720" y="730694"/>
                  </a:lnTo>
                  <a:lnTo>
                    <a:pt x="308483" y="714121"/>
                  </a:lnTo>
                  <a:lnTo>
                    <a:pt x="266255" y="691718"/>
                  </a:lnTo>
                  <a:lnTo>
                    <a:pt x="227596" y="663905"/>
                  </a:lnTo>
                  <a:lnTo>
                    <a:pt x="193040" y="631126"/>
                  </a:lnTo>
                  <a:lnTo>
                    <a:pt x="163118" y="593864"/>
                  </a:lnTo>
                  <a:lnTo>
                    <a:pt x="138391" y="552526"/>
                  </a:lnTo>
                  <a:lnTo>
                    <a:pt x="119405" y="507593"/>
                  </a:lnTo>
                  <a:lnTo>
                    <a:pt x="106680" y="459486"/>
                  </a:lnTo>
                  <a:lnTo>
                    <a:pt x="62484" y="467741"/>
                  </a:lnTo>
                  <a:lnTo>
                    <a:pt x="73939" y="513194"/>
                  </a:lnTo>
                  <a:lnTo>
                    <a:pt x="90373" y="556221"/>
                  </a:lnTo>
                  <a:lnTo>
                    <a:pt x="111429" y="596557"/>
                  </a:lnTo>
                  <a:lnTo>
                    <a:pt x="136753" y="633895"/>
                  </a:lnTo>
                  <a:lnTo>
                    <a:pt x="165989" y="667943"/>
                  </a:lnTo>
                  <a:lnTo>
                    <a:pt x="198793" y="698411"/>
                  </a:lnTo>
                  <a:lnTo>
                    <a:pt x="234823" y="724992"/>
                  </a:lnTo>
                  <a:lnTo>
                    <a:pt x="273697" y="747407"/>
                  </a:lnTo>
                  <a:lnTo>
                    <a:pt x="315099" y="765352"/>
                  </a:lnTo>
                  <a:lnTo>
                    <a:pt x="358660" y="778535"/>
                  </a:lnTo>
                  <a:lnTo>
                    <a:pt x="404025" y="786663"/>
                  </a:lnTo>
                  <a:lnTo>
                    <a:pt x="450850" y="789432"/>
                  </a:lnTo>
                  <a:lnTo>
                    <a:pt x="498932" y="786511"/>
                  </a:lnTo>
                  <a:lnTo>
                    <a:pt x="545490" y="777951"/>
                  </a:lnTo>
                  <a:lnTo>
                    <a:pt x="590130" y="764070"/>
                  </a:lnTo>
                  <a:lnTo>
                    <a:pt x="632460" y="745185"/>
                  </a:lnTo>
                  <a:lnTo>
                    <a:pt x="672096" y="721614"/>
                  </a:lnTo>
                  <a:lnTo>
                    <a:pt x="708672" y="693686"/>
                  </a:lnTo>
                  <a:lnTo>
                    <a:pt x="741781" y="661708"/>
                  </a:lnTo>
                  <a:lnTo>
                    <a:pt x="771055" y="626008"/>
                  </a:lnTo>
                  <a:lnTo>
                    <a:pt x="796099" y="586905"/>
                  </a:lnTo>
                  <a:lnTo>
                    <a:pt x="816533" y="544715"/>
                  </a:lnTo>
                  <a:lnTo>
                    <a:pt x="831977" y="499745"/>
                  </a:lnTo>
                  <a:lnTo>
                    <a:pt x="864362" y="551434"/>
                  </a:lnTo>
                  <a:lnTo>
                    <a:pt x="902208" y="527558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0915" y="1524000"/>
              <a:ext cx="196595" cy="19507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52043" y="1405128"/>
            <a:ext cx="746760" cy="654050"/>
            <a:chOff x="352043" y="1405128"/>
            <a:chExt cx="746760" cy="654050"/>
          </a:xfrm>
        </p:grpSpPr>
        <p:sp>
          <p:nvSpPr>
            <p:cNvPr id="11" name="object 11"/>
            <p:cNvSpPr/>
            <p:nvPr/>
          </p:nvSpPr>
          <p:spPr>
            <a:xfrm>
              <a:off x="352044" y="1405127"/>
              <a:ext cx="746760" cy="654050"/>
            </a:xfrm>
            <a:custGeom>
              <a:avLst/>
              <a:gdLst/>
              <a:ahLst/>
              <a:cxnLst/>
              <a:rect l="l" t="t" r="r" b="b"/>
              <a:pathLst>
                <a:path w="746760" h="654050">
                  <a:moveTo>
                    <a:pt x="509016" y="382143"/>
                  </a:moveTo>
                  <a:lnTo>
                    <a:pt x="473862" y="347472"/>
                  </a:lnTo>
                  <a:lnTo>
                    <a:pt x="305562" y="347472"/>
                  </a:lnTo>
                  <a:lnTo>
                    <a:pt x="279158" y="352755"/>
                  </a:lnTo>
                  <a:lnTo>
                    <a:pt x="257606" y="367157"/>
                  </a:lnTo>
                  <a:lnTo>
                    <a:pt x="243065" y="388518"/>
                  </a:lnTo>
                  <a:lnTo>
                    <a:pt x="237744" y="414655"/>
                  </a:lnTo>
                  <a:lnTo>
                    <a:pt x="237744" y="495300"/>
                  </a:lnTo>
                  <a:lnTo>
                    <a:pt x="509016" y="495300"/>
                  </a:lnTo>
                  <a:lnTo>
                    <a:pt x="509016" y="382143"/>
                  </a:lnTo>
                  <a:close/>
                </a:path>
                <a:path w="746760" h="654050">
                  <a:moveTo>
                    <a:pt x="694944" y="265811"/>
                  </a:moveTo>
                  <a:lnTo>
                    <a:pt x="683069" y="220941"/>
                  </a:lnTo>
                  <a:lnTo>
                    <a:pt x="665353" y="179019"/>
                  </a:lnTo>
                  <a:lnTo>
                    <a:pt x="642302" y="140462"/>
                  </a:lnTo>
                  <a:lnTo>
                    <a:pt x="614413" y="105702"/>
                  </a:lnTo>
                  <a:lnTo>
                    <a:pt x="582180" y="75145"/>
                  </a:lnTo>
                  <a:lnTo>
                    <a:pt x="546125" y="49199"/>
                  </a:lnTo>
                  <a:lnTo>
                    <a:pt x="506742" y="28308"/>
                  </a:lnTo>
                  <a:lnTo>
                    <a:pt x="464540" y="12865"/>
                  </a:lnTo>
                  <a:lnTo>
                    <a:pt x="420001" y="3289"/>
                  </a:lnTo>
                  <a:lnTo>
                    <a:pt x="373646" y="0"/>
                  </a:lnTo>
                  <a:lnTo>
                    <a:pt x="324827" y="3657"/>
                  </a:lnTo>
                  <a:lnTo>
                    <a:pt x="278066" y="14274"/>
                  </a:lnTo>
                  <a:lnTo>
                    <a:pt x="233946" y="31369"/>
                  </a:lnTo>
                  <a:lnTo>
                    <a:pt x="193065" y="54457"/>
                  </a:lnTo>
                  <a:lnTo>
                    <a:pt x="155994" y="83045"/>
                  </a:lnTo>
                  <a:lnTo>
                    <a:pt x="123342" y="116636"/>
                  </a:lnTo>
                  <a:lnTo>
                    <a:pt x="95681" y="154749"/>
                  </a:lnTo>
                  <a:lnTo>
                    <a:pt x="73621" y="196900"/>
                  </a:lnTo>
                  <a:lnTo>
                    <a:pt x="57734" y="242570"/>
                  </a:lnTo>
                  <a:lnTo>
                    <a:pt x="32397" y="197104"/>
                  </a:lnTo>
                  <a:lnTo>
                    <a:pt x="0" y="215138"/>
                  </a:lnTo>
                  <a:lnTo>
                    <a:pt x="55041" y="313944"/>
                  </a:lnTo>
                  <a:lnTo>
                    <a:pt x="153898" y="258445"/>
                  </a:lnTo>
                  <a:lnTo>
                    <a:pt x="135826" y="226060"/>
                  </a:lnTo>
                  <a:lnTo>
                    <a:pt x="94081" y="249555"/>
                  </a:lnTo>
                  <a:lnTo>
                    <a:pt x="110540" y="204660"/>
                  </a:lnTo>
                  <a:lnTo>
                    <a:pt x="133756" y="163779"/>
                  </a:lnTo>
                  <a:lnTo>
                    <a:pt x="162979" y="127546"/>
                  </a:lnTo>
                  <a:lnTo>
                    <a:pt x="197485" y="96545"/>
                  </a:lnTo>
                  <a:lnTo>
                    <a:pt x="236537" y="71386"/>
                  </a:lnTo>
                  <a:lnTo>
                    <a:pt x="279400" y="52666"/>
                  </a:lnTo>
                  <a:lnTo>
                    <a:pt x="325348" y="40982"/>
                  </a:lnTo>
                  <a:lnTo>
                    <a:pt x="373646" y="36957"/>
                  </a:lnTo>
                  <a:lnTo>
                    <a:pt x="419201" y="40551"/>
                  </a:lnTo>
                  <a:lnTo>
                    <a:pt x="462724" y="50965"/>
                  </a:lnTo>
                  <a:lnTo>
                    <a:pt x="503593" y="67703"/>
                  </a:lnTo>
                  <a:lnTo>
                    <a:pt x="541185" y="90271"/>
                  </a:lnTo>
                  <a:lnTo>
                    <a:pt x="574890" y="118148"/>
                  </a:lnTo>
                  <a:lnTo>
                    <a:pt x="604100" y="150825"/>
                  </a:lnTo>
                  <a:lnTo>
                    <a:pt x="628192" y="187820"/>
                  </a:lnTo>
                  <a:lnTo>
                    <a:pt x="646557" y="228600"/>
                  </a:lnTo>
                  <a:lnTo>
                    <a:pt x="658596" y="272669"/>
                  </a:lnTo>
                  <a:lnTo>
                    <a:pt x="694944" y="265811"/>
                  </a:lnTo>
                  <a:close/>
                </a:path>
                <a:path w="746760" h="654050">
                  <a:moveTo>
                    <a:pt x="746760" y="437388"/>
                  </a:moveTo>
                  <a:lnTo>
                    <a:pt x="686854" y="341376"/>
                  </a:lnTo>
                  <a:lnTo>
                    <a:pt x="591083" y="401574"/>
                  </a:lnTo>
                  <a:lnTo>
                    <a:pt x="610768" y="432943"/>
                  </a:lnTo>
                  <a:lnTo>
                    <a:pt x="652437" y="406781"/>
                  </a:lnTo>
                  <a:lnTo>
                    <a:pt x="635685" y="451167"/>
                  </a:lnTo>
                  <a:lnTo>
                    <a:pt x="612368" y="491540"/>
                  </a:lnTo>
                  <a:lnTo>
                    <a:pt x="583196" y="527304"/>
                  </a:lnTo>
                  <a:lnTo>
                    <a:pt x="548855" y="557885"/>
                  </a:lnTo>
                  <a:lnTo>
                    <a:pt x="510082" y="582688"/>
                  </a:lnTo>
                  <a:lnTo>
                    <a:pt x="467575" y="601129"/>
                  </a:lnTo>
                  <a:lnTo>
                    <a:pt x="422059" y="612635"/>
                  </a:lnTo>
                  <a:lnTo>
                    <a:pt x="374243" y="616585"/>
                  </a:lnTo>
                  <a:lnTo>
                    <a:pt x="328752" y="613003"/>
                  </a:lnTo>
                  <a:lnTo>
                    <a:pt x="285318" y="602589"/>
                  </a:lnTo>
                  <a:lnTo>
                    <a:pt x="244525" y="585851"/>
                  </a:lnTo>
                  <a:lnTo>
                    <a:pt x="206997" y="563295"/>
                  </a:lnTo>
                  <a:lnTo>
                    <a:pt x="173355" y="535432"/>
                  </a:lnTo>
                  <a:lnTo>
                    <a:pt x="144208" y="502767"/>
                  </a:lnTo>
                  <a:lnTo>
                    <a:pt x="120154" y="465797"/>
                  </a:lnTo>
                  <a:lnTo>
                    <a:pt x="101828" y="425043"/>
                  </a:lnTo>
                  <a:lnTo>
                    <a:pt x="89827" y="381000"/>
                  </a:lnTo>
                  <a:lnTo>
                    <a:pt x="53340" y="387858"/>
                  </a:lnTo>
                  <a:lnTo>
                    <a:pt x="65189" y="432714"/>
                  </a:lnTo>
                  <a:lnTo>
                    <a:pt x="82867" y="474624"/>
                  </a:lnTo>
                  <a:lnTo>
                    <a:pt x="105879" y="513181"/>
                  </a:lnTo>
                  <a:lnTo>
                    <a:pt x="133705" y="547966"/>
                  </a:lnTo>
                  <a:lnTo>
                    <a:pt x="165874" y="578548"/>
                  </a:lnTo>
                  <a:lnTo>
                    <a:pt x="201853" y="604520"/>
                  </a:lnTo>
                  <a:lnTo>
                    <a:pt x="241160" y="625449"/>
                  </a:lnTo>
                  <a:lnTo>
                    <a:pt x="283298" y="640918"/>
                  </a:lnTo>
                  <a:lnTo>
                    <a:pt x="327748" y="650506"/>
                  </a:lnTo>
                  <a:lnTo>
                    <a:pt x="374027" y="653796"/>
                  </a:lnTo>
                  <a:lnTo>
                    <a:pt x="422414" y="650201"/>
                  </a:lnTo>
                  <a:lnTo>
                    <a:pt x="468795" y="639724"/>
                  </a:lnTo>
                  <a:lnTo>
                    <a:pt x="512597" y="622858"/>
                  </a:lnTo>
                  <a:lnTo>
                    <a:pt x="553224" y="600075"/>
                  </a:lnTo>
                  <a:lnTo>
                    <a:pt x="590118" y="571868"/>
                  </a:lnTo>
                  <a:lnTo>
                    <a:pt x="622693" y="538695"/>
                  </a:lnTo>
                  <a:lnTo>
                    <a:pt x="650367" y="501053"/>
                  </a:lnTo>
                  <a:lnTo>
                    <a:pt x="672566" y="459422"/>
                  </a:lnTo>
                  <a:lnTo>
                    <a:pt x="688721" y="414274"/>
                  </a:lnTo>
                  <a:lnTo>
                    <a:pt x="715454" y="457073"/>
                  </a:lnTo>
                  <a:lnTo>
                    <a:pt x="746760" y="437388"/>
                  </a:lnTo>
                  <a:close/>
                </a:path>
              </a:pathLst>
            </a:custGeom>
            <a:solidFill>
              <a:srgbClr val="041E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652" y="1562100"/>
              <a:ext cx="161544" cy="1630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68300" y="164719"/>
            <a:ext cx="506539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Nu</a:t>
            </a:r>
            <a:r>
              <a:rPr dirty="0" sz="2800" spc="-195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10" b="1">
                <a:solidFill>
                  <a:srgbClr val="00809A"/>
                </a:solidFill>
                <a:latin typeface="Trebuchet MS"/>
                <a:cs typeface="Trebuchet MS"/>
              </a:rPr>
              <a:t>vo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14" b="1">
                <a:solidFill>
                  <a:srgbClr val="00809A"/>
                </a:solidFill>
                <a:latin typeface="Trebuchet MS"/>
                <a:cs typeface="Trebuchet MS"/>
              </a:rPr>
              <a:t>m</a:t>
            </a:r>
            <a:r>
              <a:rPr dirty="0" sz="2800" spc="-125" b="1">
                <a:solidFill>
                  <a:srgbClr val="00809A"/>
                </a:solidFill>
                <a:latin typeface="Trebuchet MS"/>
                <a:cs typeface="Trebuchet MS"/>
              </a:rPr>
              <a:t>odelo</a:t>
            </a:r>
            <a:r>
              <a:rPr dirty="0" sz="2800" spc="-19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95" b="1">
                <a:solidFill>
                  <a:srgbClr val="00809A"/>
                </a:solidFill>
                <a:latin typeface="Trebuchet MS"/>
                <a:cs typeface="Trebuchet MS"/>
              </a:rPr>
              <a:t>ope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r</a:t>
            </a:r>
            <a:r>
              <a:rPr dirty="0" sz="2800" spc="-114" b="1">
                <a:solidFill>
                  <a:srgbClr val="00809A"/>
                </a:solidFill>
                <a:latin typeface="Trebuchet MS"/>
                <a:cs typeface="Trebuchet MS"/>
              </a:rPr>
              <a:t>at</a:t>
            </a:r>
            <a:r>
              <a:rPr dirty="0" sz="2800" spc="-70" b="1">
                <a:solidFill>
                  <a:srgbClr val="00809A"/>
                </a:solidFill>
                <a:latin typeface="Trebuchet MS"/>
                <a:cs typeface="Trebuchet MS"/>
              </a:rPr>
              <a:t>i</a:t>
            </a:r>
            <a:r>
              <a:rPr dirty="0" sz="2800" spc="-110" b="1">
                <a:solidFill>
                  <a:srgbClr val="00809A"/>
                </a:solidFill>
                <a:latin typeface="Trebuchet MS"/>
                <a:cs typeface="Trebuchet MS"/>
              </a:rPr>
              <a:t>vo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00809A"/>
                </a:solidFill>
                <a:latin typeface="Trebuchet MS"/>
                <a:cs typeface="Trebuchet MS"/>
              </a:rPr>
              <a:t>-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5" b="1">
                <a:solidFill>
                  <a:srgbClr val="00809A"/>
                </a:solidFill>
                <a:latin typeface="Trebuchet MS"/>
                <a:cs typeface="Trebuchet MS"/>
              </a:rPr>
              <a:t>Cliente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6695947"/>
            <a:ext cx="11027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Consolidamos</a:t>
            </a:r>
            <a:r>
              <a:rPr dirty="0" sz="24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nuestra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oferta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multienergética,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sostenible</a:t>
            </a:r>
            <a:r>
              <a:rPr dirty="0" sz="24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los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clientes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8734" y="1512823"/>
            <a:ext cx="3682365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1069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41E42"/>
                </a:solidFill>
                <a:latin typeface="Arial"/>
                <a:cs typeface="Arial"/>
              </a:rPr>
              <a:t>Cliente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000" b="1">
                <a:solidFill>
                  <a:srgbClr val="041E42"/>
                </a:solidFill>
                <a:latin typeface="Arial"/>
                <a:cs typeface="Arial"/>
              </a:rPr>
              <a:t>Rentabilidad</a:t>
            </a:r>
            <a:r>
              <a:rPr dirty="0" sz="2000" spc="-55" b="1">
                <a:solidFill>
                  <a:srgbClr val="041E42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41E42"/>
                </a:solidFill>
                <a:latin typeface="Arial"/>
                <a:cs typeface="Arial"/>
              </a:rPr>
              <a:t>y</a:t>
            </a:r>
            <a:r>
              <a:rPr dirty="0" sz="2000" spc="-45" b="1">
                <a:solidFill>
                  <a:srgbClr val="041E42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41E42"/>
                </a:solidFill>
                <a:latin typeface="Arial"/>
                <a:cs typeface="Arial"/>
              </a:rPr>
              <a:t>transformación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51832" y="1449324"/>
            <a:ext cx="108585" cy="4680585"/>
          </a:xfrm>
          <a:custGeom>
            <a:avLst/>
            <a:gdLst/>
            <a:ahLst/>
            <a:cxnLst/>
            <a:rect l="l" t="t" r="r" b="b"/>
            <a:pathLst>
              <a:path w="108585" h="4680585">
                <a:moveTo>
                  <a:pt x="108203" y="0"/>
                </a:moveTo>
                <a:lnTo>
                  <a:pt x="0" y="0"/>
                </a:lnTo>
                <a:lnTo>
                  <a:pt x="0" y="4680204"/>
                </a:lnTo>
                <a:lnTo>
                  <a:pt x="108203" y="4680204"/>
                </a:lnTo>
                <a:lnTo>
                  <a:pt x="108203" y="0"/>
                </a:lnTo>
                <a:close/>
              </a:path>
            </a:pathLst>
          </a:custGeom>
          <a:solidFill>
            <a:srgbClr val="041E4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619" y="1454279"/>
            <a:ext cx="1466476" cy="84166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441551" y="2281555"/>
            <a:ext cx="20764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Programa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fidelización</a:t>
            </a:r>
            <a:r>
              <a:rPr dirty="0" sz="16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transversal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1205" y="2974924"/>
            <a:ext cx="3197860" cy="2160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Generación</a:t>
            </a:r>
            <a:r>
              <a:rPr dirty="0" sz="2000" spc="-7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caja</a:t>
            </a:r>
            <a:endParaRPr sz="20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600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Centrado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cliente</a:t>
            </a:r>
            <a:endParaRPr sz="20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60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Proveedor</a:t>
            </a:r>
            <a:r>
              <a:rPr dirty="0" sz="20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multienergía</a:t>
            </a:r>
            <a:endParaRPr sz="20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600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Digitalización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productos</a:t>
            </a:r>
            <a:endParaRPr sz="20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bajos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carbono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41551" y="3191002"/>
            <a:ext cx="2433955" cy="1270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+650</a:t>
            </a:r>
            <a:r>
              <a:rPr dirty="0" sz="2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puntos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recarga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+1.000</a:t>
            </a:r>
            <a:r>
              <a:rPr dirty="0" sz="2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en</a:t>
            </a:r>
            <a:r>
              <a:rPr dirty="0" sz="16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2022</a:t>
            </a:r>
            <a:endParaRPr sz="1600">
              <a:latin typeface="Arial"/>
              <a:cs typeface="Arial"/>
            </a:endParaRPr>
          </a:p>
          <a:p>
            <a:pPr marL="12700" marR="661670">
              <a:lnSpc>
                <a:spcPct val="100000"/>
              </a:lnSpc>
              <a:spcBef>
                <a:spcPts val="200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(cada 50</a:t>
            </a:r>
            <a:r>
              <a:rPr dirty="0" sz="16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Km en</a:t>
            </a:r>
            <a:r>
              <a:rPr dirty="0" sz="16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las </a:t>
            </a:r>
            <a:r>
              <a:rPr dirty="0" sz="1600" spc="-4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principales</a:t>
            </a:r>
            <a:r>
              <a:rPr dirty="0" sz="16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rutas)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51636" y="3172053"/>
            <a:ext cx="489584" cy="455295"/>
          </a:xfrm>
          <a:custGeom>
            <a:avLst/>
            <a:gdLst/>
            <a:ahLst/>
            <a:cxnLst/>
            <a:rect l="l" t="t" r="r" b="b"/>
            <a:pathLst>
              <a:path w="489584" h="455295">
                <a:moveTo>
                  <a:pt x="183388" y="393979"/>
                </a:moveTo>
                <a:lnTo>
                  <a:pt x="178587" y="370370"/>
                </a:lnTo>
                <a:lnTo>
                  <a:pt x="169951" y="357530"/>
                </a:lnTo>
                <a:lnTo>
                  <a:pt x="165544" y="350977"/>
                </a:lnTo>
                <a:lnTo>
                  <a:pt x="159131" y="346633"/>
                </a:lnTo>
                <a:lnTo>
                  <a:pt x="159131" y="393979"/>
                </a:lnTo>
                <a:lnTo>
                  <a:pt x="156235" y="408165"/>
                </a:lnTo>
                <a:lnTo>
                  <a:pt x="148361" y="419798"/>
                </a:lnTo>
                <a:lnTo>
                  <a:pt x="136728" y="427672"/>
                </a:lnTo>
                <a:lnTo>
                  <a:pt x="122555" y="430555"/>
                </a:lnTo>
                <a:lnTo>
                  <a:pt x="108292" y="427672"/>
                </a:lnTo>
                <a:lnTo>
                  <a:pt x="96621" y="419798"/>
                </a:lnTo>
                <a:lnTo>
                  <a:pt x="88734" y="408165"/>
                </a:lnTo>
                <a:lnTo>
                  <a:pt x="85852" y="393979"/>
                </a:lnTo>
                <a:lnTo>
                  <a:pt x="88734" y="379818"/>
                </a:lnTo>
                <a:lnTo>
                  <a:pt x="96621" y="368236"/>
                </a:lnTo>
                <a:lnTo>
                  <a:pt x="108292" y="360413"/>
                </a:lnTo>
                <a:lnTo>
                  <a:pt x="122555" y="357530"/>
                </a:lnTo>
                <a:lnTo>
                  <a:pt x="136728" y="360413"/>
                </a:lnTo>
                <a:lnTo>
                  <a:pt x="148361" y="368236"/>
                </a:lnTo>
                <a:lnTo>
                  <a:pt x="156235" y="379818"/>
                </a:lnTo>
                <a:lnTo>
                  <a:pt x="159131" y="393979"/>
                </a:lnTo>
                <a:lnTo>
                  <a:pt x="159131" y="346633"/>
                </a:lnTo>
                <a:lnTo>
                  <a:pt x="146202" y="337858"/>
                </a:lnTo>
                <a:lnTo>
                  <a:pt x="122555" y="333019"/>
                </a:lnTo>
                <a:lnTo>
                  <a:pt x="98602" y="337858"/>
                </a:lnTo>
                <a:lnTo>
                  <a:pt x="79121" y="350977"/>
                </a:lnTo>
                <a:lnTo>
                  <a:pt x="66001" y="370370"/>
                </a:lnTo>
                <a:lnTo>
                  <a:pt x="61214" y="393979"/>
                </a:lnTo>
                <a:lnTo>
                  <a:pt x="66001" y="417626"/>
                </a:lnTo>
                <a:lnTo>
                  <a:pt x="79121" y="437057"/>
                </a:lnTo>
                <a:lnTo>
                  <a:pt x="98602" y="450227"/>
                </a:lnTo>
                <a:lnTo>
                  <a:pt x="122555" y="455066"/>
                </a:lnTo>
                <a:lnTo>
                  <a:pt x="146202" y="450227"/>
                </a:lnTo>
                <a:lnTo>
                  <a:pt x="165544" y="437057"/>
                </a:lnTo>
                <a:lnTo>
                  <a:pt x="169900" y="430555"/>
                </a:lnTo>
                <a:lnTo>
                  <a:pt x="178587" y="417626"/>
                </a:lnTo>
                <a:lnTo>
                  <a:pt x="183388" y="393979"/>
                </a:lnTo>
                <a:close/>
              </a:path>
              <a:path w="489584" h="455295">
                <a:moveTo>
                  <a:pt x="282194" y="382041"/>
                </a:moveTo>
                <a:lnTo>
                  <a:pt x="207010" y="382041"/>
                </a:lnTo>
                <a:lnTo>
                  <a:pt x="207518" y="385978"/>
                </a:lnTo>
                <a:lnTo>
                  <a:pt x="207899" y="390042"/>
                </a:lnTo>
                <a:lnTo>
                  <a:pt x="207810" y="398932"/>
                </a:lnTo>
                <a:lnTo>
                  <a:pt x="207518" y="402107"/>
                </a:lnTo>
                <a:lnTo>
                  <a:pt x="207010" y="406044"/>
                </a:lnTo>
                <a:lnTo>
                  <a:pt x="282194" y="406044"/>
                </a:lnTo>
                <a:lnTo>
                  <a:pt x="281686" y="402107"/>
                </a:lnTo>
                <a:lnTo>
                  <a:pt x="281381" y="398932"/>
                </a:lnTo>
                <a:lnTo>
                  <a:pt x="281305" y="390042"/>
                </a:lnTo>
                <a:lnTo>
                  <a:pt x="281686" y="385978"/>
                </a:lnTo>
                <a:lnTo>
                  <a:pt x="282194" y="382041"/>
                </a:lnTo>
                <a:close/>
              </a:path>
              <a:path w="489584" h="455295">
                <a:moveTo>
                  <a:pt x="427990" y="393979"/>
                </a:moveTo>
                <a:lnTo>
                  <a:pt x="423189" y="370370"/>
                </a:lnTo>
                <a:lnTo>
                  <a:pt x="414515" y="357530"/>
                </a:lnTo>
                <a:lnTo>
                  <a:pt x="410083" y="350977"/>
                </a:lnTo>
                <a:lnTo>
                  <a:pt x="403352" y="346456"/>
                </a:lnTo>
                <a:lnTo>
                  <a:pt x="403352" y="393979"/>
                </a:lnTo>
                <a:lnTo>
                  <a:pt x="400456" y="408165"/>
                </a:lnTo>
                <a:lnTo>
                  <a:pt x="392569" y="419798"/>
                </a:lnTo>
                <a:lnTo>
                  <a:pt x="380898" y="427672"/>
                </a:lnTo>
                <a:lnTo>
                  <a:pt x="366649" y="430555"/>
                </a:lnTo>
                <a:lnTo>
                  <a:pt x="352463" y="427672"/>
                </a:lnTo>
                <a:lnTo>
                  <a:pt x="340829" y="419798"/>
                </a:lnTo>
                <a:lnTo>
                  <a:pt x="332955" y="408165"/>
                </a:lnTo>
                <a:lnTo>
                  <a:pt x="330073" y="393979"/>
                </a:lnTo>
                <a:lnTo>
                  <a:pt x="332955" y="379818"/>
                </a:lnTo>
                <a:lnTo>
                  <a:pt x="340829" y="368236"/>
                </a:lnTo>
                <a:lnTo>
                  <a:pt x="352463" y="360413"/>
                </a:lnTo>
                <a:lnTo>
                  <a:pt x="366649" y="357530"/>
                </a:lnTo>
                <a:lnTo>
                  <a:pt x="380898" y="360413"/>
                </a:lnTo>
                <a:lnTo>
                  <a:pt x="392569" y="368236"/>
                </a:lnTo>
                <a:lnTo>
                  <a:pt x="400456" y="379818"/>
                </a:lnTo>
                <a:lnTo>
                  <a:pt x="403352" y="393979"/>
                </a:lnTo>
                <a:lnTo>
                  <a:pt x="403352" y="346456"/>
                </a:lnTo>
                <a:lnTo>
                  <a:pt x="390588" y="337858"/>
                </a:lnTo>
                <a:lnTo>
                  <a:pt x="366649" y="333019"/>
                </a:lnTo>
                <a:lnTo>
                  <a:pt x="342988" y="337858"/>
                </a:lnTo>
                <a:lnTo>
                  <a:pt x="323659" y="350977"/>
                </a:lnTo>
                <a:lnTo>
                  <a:pt x="310603" y="370370"/>
                </a:lnTo>
                <a:lnTo>
                  <a:pt x="305816" y="393979"/>
                </a:lnTo>
                <a:lnTo>
                  <a:pt x="310603" y="417626"/>
                </a:lnTo>
                <a:lnTo>
                  <a:pt x="323659" y="437057"/>
                </a:lnTo>
                <a:lnTo>
                  <a:pt x="342988" y="450227"/>
                </a:lnTo>
                <a:lnTo>
                  <a:pt x="366649" y="455066"/>
                </a:lnTo>
                <a:lnTo>
                  <a:pt x="390588" y="450227"/>
                </a:lnTo>
                <a:lnTo>
                  <a:pt x="410083" y="437057"/>
                </a:lnTo>
                <a:lnTo>
                  <a:pt x="414451" y="430555"/>
                </a:lnTo>
                <a:lnTo>
                  <a:pt x="423189" y="417626"/>
                </a:lnTo>
                <a:lnTo>
                  <a:pt x="427990" y="393979"/>
                </a:lnTo>
                <a:close/>
              </a:path>
              <a:path w="489584" h="455295">
                <a:moveTo>
                  <a:pt x="489204" y="291490"/>
                </a:moveTo>
                <a:lnTo>
                  <a:pt x="457454" y="259867"/>
                </a:lnTo>
                <a:lnTo>
                  <a:pt x="420751" y="259867"/>
                </a:lnTo>
                <a:lnTo>
                  <a:pt x="372059" y="211353"/>
                </a:lnTo>
                <a:lnTo>
                  <a:pt x="347472" y="186842"/>
                </a:lnTo>
                <a:lnTo>
                  <a:pt x="178435" y="186842"/>
                </a:lnTo>
                <a:lnTo>
                  <a:pt x="105029" y="259867"/>
                </a:lnTo>
                <a:lnTo>
                  <a:pt x="31750" y="259867"/>
                </a:lnTo>
                <a:lnTo>
                  <a:pt x="0" y="291490"/>
                </a:lnTo>
                <a:lnTo>
                  <a:pt x="0" y="345465"/>
                </a:lnTo>
                <a:lnTo>
                  <a:pt x="2768" y="363359"/>
                </a:lnTo>
                <a:lnTo>
                  <a:pt x="10490" y="379145"/>
                </a:lnTo>
                <a:lnTo>
                  <a:pt x="22225" y="391998"/>
                </a:lnTo>
                <a:lnTo>
                  <a:pt x="37084" y="401091"/>
                </a:lnTo>
                <a:lnTo>
                  <a:pt x="36957" y="398043"/>
                </a:lnTo>
                <a:lnTo>
                  <a:pt x="36753" y="396646"/>
                </a:lnTo>
                <a:lnTo>
                  <a:pt x="36703" y="387375"/>
                </a:lnTo>
                <a:lnTo>
                  <a:pt x="37592" y="380644"/>
                </a:lnTo>
                <a:lnTo>
                  <a:pt x="39370" y="374421"/>
                </a:lnTo>
                <a:lnTo>
                  <a:pt x="33261" y="368693"/>
                </a:lnTo>
                <a:lnTo>
                  <a:pt x="28613" y="361759"/>
                </a:lnTo>
                <a:lnTo>
                  <a:pt x="25666" y="353923"/>
                </a:lnTo>
                <a:lnTo>
                  <a:pt x="24638" y="345465"/>
                </a:lnTo>
                <a:lnTo>
                  <a:pt x="24638" y="301777"/>
                </a:lnTo>
                <a:lnTo>
                  <a:pt x="42037" y="284378"/>
                </a:lnTo>
                <a:lnTo>
                  <a:pt x="115316" y="284378"/>
                </a:lnTo>
                <a:lnTo>
                  <a:pt x="188722" y="211353"/>
                </a:lnTo>
                <a:lnTo>
                  <a:pt x="337185" y="211353"/>
                </a:lnTo>
                <a:lnTo>
                  <a:pt x="386334" y="259867"/>
                </a:lnTo>
                <a:lnTo>
                  <a:pt x="244602" y="259867"/>
                </a:lnTo>
                <a:lnTo>
                  <a:pt x="244602" y="284378"/>
                </a:lnTo>
                <a:lnTo>
                  <a:pt x="447167" y="284378"/>
                </a:lnTo>
                <a:lnTo>
                  <a:pt x="464566" y="301777"/>
                </a:lnTo>
                <a:lnTo>
                  <a:pt x="464566" y="345465"/>
                </a:lnTo>
                <a:lnTo>
                  <a:pt x="463524" y="353923"/>
                </a:lnTo>
                <a:lnTo>
                  <a:pt x="460578" y="361759"/>
                </a:lnTo>
                <a:lnTo>
                  <a:pt x="455930" y="368693"/>
                </a:lnTo>
                <a:lnTo>
                  <a:pt x="449834" y="374421"/>
                </a:lnTo>
                <a:lnTo>
                  <a:pt x="451612" y="380644"/>
                </a:lnTo>
                <a:lnTo>
                  <a:pt x="452501" y="387375"/>
                </a:lnTo>
                <a:lnTo>
                  <a:pt x="452501" y="396646"/>
                </a:lnTo>
                <a:lnTo>
                  <a:pt x="452120" y="398932"/>
                </a:lnTo>
                <a:lnTo>
                  <a:pt x="452120" y="401091"/>
                </a:lnTo>
                <a:lnTo>
                  <a:pt x="466966" y="391998"/>
                </a:lnTo>
                <a:lnTo>
                  <a:pt x="478701" y="379145"/>
                </a:lnTo>
                <a:lnTo>
                  <a:pt x="486422" y="363359"/>
                </a:lnTo>
                <a:lnTo>
                  <a:pt x="489204" y="345465"/>
                </a:lnTo>
                <a:lnTo>
                  <a:pt x="489204" y="291490"/>
                </a:lnTo>
                <a:close/>
              </a:path>
              <a:path w="489584" h="455295">
                <a:moveTo>
                  <a:pt x="489204" y="52349"/>
                </a:moveTo>
                <a:lnTo>
                  <a:pt x="451612" y="52349"/>
                </a:lnTo>
                <a:lnTo>
                  <a:pt x="448564" y="64287"/>
                </a:lnTo>
                <a:lnTo>
                  <a:pt x="289306" y="64287"/>
                </a:lnTo>
                <a:lnTo>
                  <a:pt x="240538" y="100736"/>
                </a:lnTo>
                <a:lnTo>
                  <a:pt x="150749" y="100736"/>
                </a:lnTo>
                <a:lnTo>
                  <a:pt x="149860" y="102006"/>
                </a:lnTo>
                <a:lnTo>
                  <a:pt x="135851" y="115608"/>
                </a:lnTo>
                <a:lnTo>
                  <a:pt x="119608" y="124841"/>
                </a:lnTo>
                <a:lnTo>
                  <a:pt x="102400" y="129552"/>
                </a:lnTo>
                <a:lnTo>
                  <a:pt x="85471" y="129565"/>
                </a:lnTo>
                <a:lnTo>
                  <a:pt x="77152" y="127431"/>
                </a:lnTo>
                <a:lnTo>
                  <a:pt x="54356" y="93078"/>
                </a:lnTo>
                <a:lnTo>
                  <a:pt x="54610" y="86004"/>
                </a:lnTo>
                <a:lnTo>
                  <a:pt x="179705" y="86004"/>
                </a:lnTo>
                <a:lnTo>
                  <a:pt x="182499" y="83845"/>
                </a:lnTo>
                <a:lnTo>
                  <a:pt x="183388" y="80670"/>
                </a:lnTo>
                <a:lnTo>
                  <a:pt x="186067" y="66954"/>
                </a:lnTo>
                <a:lnTo>
                  <a:pt x="186143" y="64287"/>
                </a:lnTo>
                <a:lnTo>
                  <a:pt x="186283" y="53035"/>
                </a:lnTo>
                <a:lnTo>
                  <a:pt x="183857" y="40081"/>
                </a:lnTo>
                <a:lnTo>
                  <a:pt x="178816" y="28346"/>
                </a:lnTo>
                <a:lnTo>
                  <a:pt x="173621" y="21234"/>
                </a:lnTo>
                <a:lnTo>
                  <a:pt x="171246" y="17970"/>
                </a:lnTo>
                <a:lnTo>
                  <a:pt x="161505" y="9652"/>
                </a:lnTo>
                <a:lnTo>
                  <a:pt x="149910" y="3670"/>
                </a:lnTo>
                <a:lnTo>
                  <a:pt x="136779" y="279"/>
                </a:lnTo>
                <a:lnTo>
                  <a:pt x="117195" y="0"/>
                </a:lnTo>
                <a:lnTo>
                  <a:pt x="97256" y="4775"/>
                </a:lnTo>
                <a:lnTo>
                  <a:pt x="77965" y="14198"/>
                </a:lnTo>
                <a:lnTo>
                  <a:pt x="60325" y="27838"/>
                </a:lnTo>
                <a:lnTo>
                  <a:pt x="0" y="27838"/>
                </a:lnTo>
                <a:lnTo>
                  <a:pt x="0" y="52349"/>
                </a:lnTo>
                <a:lnTo>
                  <a:pt x="68453" y="52349"/>
                </a:lnTo>
                <a:lnTo>
                  <a:pt x="69342" y="50952"/>
                </a:lnTo>
                <a:lnTo>
                  <a:pt x="81305" y="38658"/>
                </a:lnTo>
                <a:lnTo>
                  <a:pt x="95275" y="29286"/>
                </a:lnTo>
                <a:lnTo>
                  <a:pt x="110337" y="23329"/>
                </a:lnTo>
                <a:lnTo>
                  <a:pt x="125603" y="21234"/>
                </a:lnTo>
                <a:lnTo>
                  <a:pt x="131064" y="21234"/>
                </a:lnTo>
                <a:lnTo>
                  <a:pt x="162242" y="44729"/>
                </a:lnTo>
                <a:lnTo>
                  <a:pt x="164757" y="57810"/>
                </a:lnTo>
                <a:lnTo>
                  <a:pt x="164592" y="64795"/>
                </a:lnTo>
                <a:lnTo>
                  <a:pt x="35814" y="64795"/>
                </a:lnTo>
                <a:lnTo>
                  <a:pt x="35306" y="66954"/>
                </a:lnTo>
                <a:lnTo>
                  <a:pt x="30949" y="93433"/>
                </a:lnTo>
                <a:lnTo>
                  <a:pt x="32550" y="104038"/>
                </a:lnTo>
                <a:lnTo>
                  <a:pt x="57416" y="141605"/>
                </a:lnTo>
                <a:lnTo>
                  <a:pt x="89408" y="151790"/>
                </a:lnTo>
                <a:lnTo>
                  <a:pt x="92964" y="151790"/>
                </a:lnTo>
                <a:lnTo>
                  <a:pt x="143535" y="136791"/>
                </a:lnTo>
                <a:lnTo>
                  <a:pt x="158242" y="125120"/>
                </a:lnTo>
                <a:lnTo>
                  <a:pt x="248666" y="125120"/>
                </a:lnTo>
                <a:lnTo>
                  <a:pt x="297307" y="88671"/>
                </a:lnTo>
                <a:lnTo>
                  <a:pt x="443611" y="88671"/>
                </a:lnTo>
                <a:lnTo>
                  <a:pt x="440436" y="100736"/>
                </a:lnTo>
                <a:lnTo>
                  <a:pt x="478409" y="100736"/>
                </a:lnTo>
                <a:lnTo>
                  <a:pt x="481025" y="88671"/>
                </a:lnTo>
                <a:lnTo>
                  <a:pt x="482473" y="82067"/>
                </a:lnTo>
                <a:lnTo>
                  <a:pt x="463677" y="82067"/>
                </a:lnTo>
                <a:lnTo>
                  <a:pt x="466344" y="71018"/>
                </a:lnTo>
                <a:lnTo>
                  <a:pt x="485140" y="71018"/>
                </a:lnTo>
                <a:lnTo>
                  <a:pt x="489204" y="52349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8320" y="2756916"/>
            <a:ext cx="1609344" cy="43891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619115" y="3144139"/>
            <a:ext cx="1658620" cy="1247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610"/>
              </a:lnSpc>
              <a:spcBef>
                <a:spcPts val="105"/>
              </a:spcBef>
            </a:pPr>
            <a:r>
              <a:rPr dirty="0" sz="3200" b="1">
                <a:solidFill>
                  <a:srgbClr val="5A5A5A"/>
                </a:solidFill>
                <a:latin typeface="Arial"/>
                <a:cs typeface="Arial"/>
              </a:rPr>
              <a:t>3,9</a:t>
            </a:r>
            <a:r>
              <a:rPr dirty="0" sz="3200" spc="1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millones</a:t>
            </a:r>
            <a:endParaRPr sz="1800">
              <a:latin typeface="Arial"/>
              <a:cs typeface="Arial"/>
            </a:endParaRPr>
          </a:p>
          <a:p>
            <a:pPr algn="ctr" marL="57150">
              <a:lnSpc>
                <a:spcPts val="1689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  <a:p>
            <a:pPr algn="ctr" marL="93980">
              <a:lnSpc>
                <a:spcPct val="100000"/>
              </a:lnSpc>
              <a:spcBef>
                <a:spcPts val="27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20</a:t>
            </a:r>
            <a:r>
              <a:rPr dirty="0" sz="1200" b="1">
                <a:solidFill>
                  <a:srgbClr val="5A5A5A"/>
                </a:solidFill>
                <a:latin typeface="Arial"/>
                <a:cs typeface="Arial"/>
              </a:rPr>
              <a:t>cts</a:t>
            </a:r>
            <a:r>
              <a:rPr dirty="0" sz="1200" spc="7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+</a:t>
            </a:r>
            <a:r>
              <a:rPr dirty="0" sz="2000" spc="17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10</a:t>
            </a:r>
            <a:r>
              <a:rPr dirty="0" sz="1200" b="1">
                <a:solidFill>
                  <a:srgbClr val="5A5A5A"/>
                </a:solidFill>
                <a:latin typeface="Arial"/>
                <a:cs typeface="Arial"/>
              </a:rPr>
              <a:t>cts</a:t>
            </a:r>
            <a:endParaRPr sz="1200">
              <a:latin typeface="Arial"/>
              <a:cs typeface="Arial"/>
            </a:endParaRPr>
          </a:p>
          <a:p>
            <a:pPr algn="ctr" marL="94615">
              <a:lnSpc>
                <a:spcPct val="100000"/>
              </a:lnSpc>
              <a:spcBef>
                <a:spcPts val="200"/>
              </a:spcBef>
            </a:pPr>
            <a:r>
              <a:rPr dirty="0" sz="1200" spc="-5">
                <a:solidFill>
                  <a:srgbClr val="464646"/>
                </a:solidFill>
                <a:latin typeface="Arial MT"/>
                <a:cs typeface="Arial MT"/>
              </a:rPr>
              <a:t>de</a:t>
            </a:r>
            <a:r>
              <a:rPr dirty="0" sz="1200" spc="-4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464646"/>
                </a:solidFill>
                <a:latin typeface="Arial MT"/>
                <a:cs typeface="Arial MT"/>
              </a:rPr>
              <a:t>descuentos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697" y="4918328"/>
            <a:ext cx="1875789" cy="113601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algn="ctr" marL="12700" marR="5080">
              <a:lnSpc>
                <a:spcPct val="85900"/>
              </a:lnSpc>
              <a:spcBef>
                <a:spcPts val="645"/>
              </a:spcBef>
            </a:pPr>
            <a:r>
              <a:rPr dirty="0" sz="3200" b="1">
                <a:solidFill>
                  <a:srgbClr val="00809A"/>
                </a:solidFill>
                <a:latin typeface="Arial"/>
                <a:cs typeface="Arial"/>
              </a:rPr>
              <a:t>Luz</a:t>
            </a:r>
            <a:r>
              <a:rPr dirty="0" sz="3200" spc="-6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809A"/>
                </a:solidFill>
                <a:latin typeface="Arial"/>
                <a:cs typeface="Arial"/>
              </a:rPr>
              <a:t>y</a:t>
            </a:r>
            <a:r>
              <a:rPr dirty="0" sz="3200" spc="-4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0809A"/>
                </a:solidFill>
                <a:latin typeface="Arial"/>
                <a:cs typeface="Arial"/>
              </a:rPr>
              <a:t>gas </a:t>
            </a:r>
            <a:r>
              <a:rPr dirty="0" sz="3200" spc="-87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A5A5A"/>
                </a:solidFill>
                <a:latin typeface="Arial"/>
                <a:cs typeface="Arial"/>
              </a:rPr>
              <a:t>1,5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millones </a:t>
            </a:r>
            <a:r>
              <a:rPr dirty="0" sz="1800" spc="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5695" y="2264664"/>
            <a:ext cx="1770888" cy="10591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381745" y="3145993"/>
            <a:ext cx="1492885" cy="697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604"/>
              </a:lnSpc>
              <a:spcBef>
                <a:spcPts val="105"/>
              </a:spcBef>
            </a:pPr>
            <a:r>
              <a:rPr dirty="0" sz="3200" spc="-5" b="1">
                <a:solidFill>
                  <a:srgbClr val="5A5A5A"/>
                </a:solidFill>
                <a:latin typeface="Arial"/>
                <a:cs typeface="Arial"/>
              </a:rPr>
              <a:t>405.000</a:t>
            </a:r>
            <a:endParaRPr sz="3200">
              <a:latin typeface="Arial"/>
              <a:cs typeface="Arial"/>
            </a:endParaRPr>
          </a:p>
          <a:p>
            <a:pPr algn="ctr" marL="635">
              <a:lnSpc>
                <a:spcPts val="1685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81745" y="5357241"/>
            <a:ext cx="1493520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6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5A5A5A"/>
                </a:solidFill>
                <a:latin typeface="Arial"/>
                <a:cs typeface="Arial"/>
              </a:rPr>
              <a:t>205.000</a:t>
            </a:r>
            <a:endParaRPr sz="3200">
              <a:latin typeface="Arial"/>
              <a:cs typeface="Arial"/>
            </a:endParaRPr>
          </a:p>
          <a:p>
            <a:pPr algn="ctr" marL="635">
              <a:lnSpc>
                <a:spcPts val="1680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01193" y="2673096"/>
            <a:ext cx="1420681" cy="40290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785729" y="3133166"/>
            <a:ext cx="1492885" cy="7105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654"/>
              </a:lnSpc>
              <a:spcBef>
                <a:spcPts val="105"/>
              </a:spcBef>
            </a:pPr>
            <a:r>
              <a:rPr dirty="0" sz="3200" spc="-5" b="1">
                <a:solidFill>
                  <a:srgbClr val="5A5A5A"/>
                </a:solidFill>
                <a:latin typeface="Arial"/>
                <a:cs typeface="Arial"/>
              </a:rPr>
              <a:t>230.000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56264" y="4713732"/>
            <a:ext cx="667512" cy="66598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1069573" y="5357241"/>
            <a:ext cx="1042035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6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5A5A5A"/>
                </a:solidFill>
                <a:latin typeface="Arial"/>
                <a:cs typeface="Arial"/>
              </a:rPr>
              <a:t>7.000</a:t>
            </a:r>
            <a:endParaRPr sz="3200">
              <a:latin typeface="Arial"/>
              <a:cs typeface="Arial"/>
            </a:endParaRPr>
          </a:p>
          <a:p>
            <a:pPr algn="ctr" marL="635">
              <a:lnSpc>
                <a:spcPts val="1680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41551" y="4951857"/>
            <a:ext cx="2294255" cy="131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~250</a:t>
            </a:r>
            <a:endParaRPr sz="2400">
              <a:latin typeface="Arial"/>
              <a:cs typeface="Arial"/>
            </a:endParaRPr>
          </a:p>
          <a:p>
            <a:pPr marL="12700" marR="309880">
              <a:lnSpc>
                <a:spcPts val="2600"/>
              </a:lnSpc>
              <a:spcBef>
                <a:spcPts val="180"/>
              </a:spcBef>
            </a:pP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comu</a:t>
            </a:r>
            <a:r>
              <a:rPr dirty="0" sz="2400" spc="-10" b="1">
                <a:solidFill>
                  <a:srgbClr val="5A5A5A"/>
                </a:solidFill>
                <a:latin typeface="Arial"/>
                <a:cs typeface="Arial"/>
              </a:rPr>
              <a:t>n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idades  </a:t>
            </a: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solares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generación distribuida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903452" y="4831079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19" h="504825">
                <a:moveTo>
                  <a:pt x="433069" y="476377"/>
                </a:moveTo>
                <a:lnTo>
                  <a:pt x="0" y="476377"/>
                </a:lnTo>
                <a:lnTo>
                  <a:pt x="0" y="504444"/>
                </a:lnTo>
                <a:lnTo>
                  <a:pt x="433069" y="504444"/>
                </a:lnTo>
                <a:lnTo>
                  <a:pt x="433069" y="476377"/>
                </a:lnTo>
                <a:close/>
              </a:path>
              <a:path w="502919" h="504825">
                <a:moveTo>
                  <a:pt x="285242" y="182118"/>
                </a:moveTo>
                <a:lnTo>
                  <a:pt x="27940" y="182118"/>
                </a:lnTo>
                <a:lnTo>
                  <a:pt x="27940" y="476377"/>
                </a:lnTo>
                <a:lnTo>
                  <a:pt x="55880" y="476377"/>
                </a:lnTo>
                <a:lnTo>
                  <a:pt x="55880" y="210185"/>
                </a:lnTo>
                <a:lnTo>
                  <a:pt x="313210" y="210185"/>
                </a:lnTo>
                <a:lnTo>
                  <a:pt x="285242" y="182118"/>
                </a:lnTo>
                <a:close/>
              </a:path>
              <a:path w="502919" h="504825">
                <a:moveTo>
                  <a:pt x="223519" y="406273"/>
                </a:moveTo>
                <a:lnTo>
                  <a:pt x="125730" y="406273"/>
                </a:lnTo>
                <a:lnTo>
                  <a:pt x="125730" y="476377"/>
                </a:lnTo>
                <a:lnTo>
                  <a:pt x="153669" y="476377"/>
                </a:lnTo>
                <a:lnTo>
                  <a:pt x="153669" y="434340"/>
                </a:lnTo>
                <a:lnTo>
                  <a:pt x="223519" y="434340"/>
                </a:lnTo>
                <a:lnTo>
                  <a:pt x="223519" y="406273"/>
                </a:lnTo>
                <a:close/>
              </a:path>
              <a:path w="502919" h="504825">
                <a:moveTo>
                  <a:pt x="223519" y="434340"/>
                </a:moveTo>
                <a:lnTo>
                  <a:pt x="195580" y="434340"/>
                </a:lnTo>
                <a:lnTo>
                  <a:pt x="195580" y="476377"/>
                </a:lnTo>
                <a:lnTo>
                  <a:pt x="223519" y="476377"/>
                </a:lnTo>
                <a:lnTo>
                  <a:pt x="223519" y="434340"/>
                </a:lnTo>
                <a:close/>
              </a:path>
              <a:path w="502919" h="504825">
                <a:moveTo>
                  <a:pt x="313210" y="210185"/>
                </a:moveTo>
                <a:lnTo>
                  <a:pt x="273557" y="210185"/>
                </a:lnTo>
                <a:lnTo>
                  <a:pt x="293369" y="229997"/>
                </a:lnTo>
                <a:lnTo>
                  <a:pt x="293369" y="476250"/>
                </a:lnTo>
                <a:lnTo>
                  <a:pt x="223519" y="476250"/>
                </a:lnTo>
                <a:lnTo>
                  <a:pt x="321309" y="476377"/>
                </a:lnTo>
                <a:lnTo>
                  <a:pt x="321309" y="218313"/>
                </a:lnTo>
                <a:lnTo>
                  <a:pt x="313210" y="210185"/>
                </a:lnTo>
                <a:close/>
              </a:path>
              <a:path w="502919" h="504825">
                <a:moveTo>
                  <a:pt x="153669" y="350266"/>
                </a:moveTo>
                <a:lnTo>
                  <a:pt x="83819" y="350266"/>
                </a:lnTo>
                <a:lnTo>
                  <a:pt x="83819" y="378333"/>
                </a:lnTo>
                <a:lnTo>
                  <a:pt x="153669" y="378333"/>
                </a:lnTo>
                <a:lnTo>
                  <a:pt x="153669" y="350266"/>
                </a:lnTo>
                <a:close/>
              </a:path>
              <a:path w="502919" h="504825">
                <a:moveTo>
                  <a:pt x="265430" y="350266"/>
                </a:moveTo>
                <a:lnTo>
                  <a:pt x="195580" y="350266"/>
                </a:lnTo>
                <a:lnTo>
                  <a:pt x="195580" y="378333"/>
                </a:lnTo>
                <a:lnTo>
                  <a:pt x="265430" y="378333"/>
                </a:lnTo>
                <a:lnTo>
                  <a:pt x="265430" y="350266"/>
                </a:lnTo>
                <a:close/>
              </a:path>
              <a:path w="502919" h="504825">
                <a:moveTo>
                  <a:pt x="153669" y="294259"/>
                </a:moveTo>
                <a:lnTo>
                  <a:pt x="83819" y="294259"/>
                </a:lnTo>
                <a:lnTo>
                  <a:pt x="83819" y="322326"/>
                </a:lnTo>
                <a:lnTo>
                  <a:pt x="153669" y="322326"/>
                </a:lnTo>
                <a:lnTo>
                  <a:pt x="153669" y="294259"/>
                </a:lnTo>
                <a:close/>
              </a:path>
              <a:path w="502919" h="504825">
                <a:moveTo>
                  <a:pt x="265430" y="294259"/>
                </a:moveTo>
                <a:lnTo>
                  <a:pt x="195580" y="294259"/>
                </a:lnTo>
                <a:lnTo>
                  <a:pt x="195580" y="322326"/>
                </a:lnTo>
                <a:lnTo>
                  <a:pt x="265430" y="322326"/>
                </a:lnTo>
                <a:lnTo>
                  <a:pt x="265430" y="294259"/>
                </a:lnTo>
                <a:close/>
              </a:path>
              <a:path w="502919" h="504825">
                <a:moveTo>
                  <a:pt x="153669" y="238125"/>
                </a:moveTo>
                <a:lnTo>
                  <a:pt x="83819" y="238125"/>
                </a:lnTo>
                <a:lnTo>
                  <a:pt x="83819" y="266192"/>
                </a:lnTo>
                <a:lnTo>
                  <a:pt x="153669" y="266192"/>
                </a:lnTo>
                <a:lnTo>
                  <a:pt x="153669" y="238125"/>
                </a:lnTo>
                <a:close/>
              </a:path>
              <a:path w="502919" h="504825">
                <a:moveTo>
                  <a:pt x="265430" y="238125"/>
                </a:moveTo>
                <a:lnTo>
                  <a:pt x="195580" y="238125"/>
                </a:lnTo>
                <a:lnTo>
                  <a:pt x="195580" y="266192"/>
                </a:lnTo>
                <a:lnTo>
                  <a:pt x="265430" y="266192"/>
                </a:lnTo>
                <a:lnTo>
                  <a:pt x="265430" y="238125"/>
                </a:lnTo>
                <a:close/>
              </a:path>
              <a:path w="502919" h="504825">
                <a:moveTo>
                  <a:pt x="419861" y="158750"/>
                </a:moveTo>
                <a:lnTo>
                  <a:pt x="392176" y="158750"/>
                </a:lnTo>
                <a:lnTo>
                  <a:pt x="392176" y="196215"/>
                </a:lnTo>
                <a:lnTo>
                  <a:pt x="419861" y="196215"/>
                </a:lnTo>
                <a:lnTo>
                  <a:pt x="419861" y="158750"/>
                </a:lnTo>
                <a:close/>
              </a:path>
              <a:path w="502919" h="504825">
                <a:moveTo>
                  <a:pt x="48132" y="71501"/>
                </a:moveTo>
                <a:lnTo>
                  <a:pt x="35686" y="96647"/>
                </a:lnTo>
                <a:lnTo>
                  <a:pt x="83819" y="120777"/>
                </a:lnTo>
                <a:lnTo>
                  <a:pt x="83819" y="182118"/>
                </a:lnTo>
                <a:lnTo>
                  <a:pt x="111759" y="182118"/>
                </a:lnTo>
                <a:lnTo>
                  <a:pt x="111759" y="134747"/>
                </a:lnTo>
                <a:lnTo>
                  <a:pt x="156355" y="134747"/>
                </a:lnTo>
                <a:lnTo>
                  <a:pt x="159892" y="127635"/>
                </a:lnTo>
                <a:lnTo>
                  <a:pt x="48132" y="71501"/>
                </a:lnTo>
                <a:close/>
              </a:path>
              <a:path w="502919" h="504825">
                <a:moveTo>
                  <a:pt x="187832" y="85598"/>
                </a:moveTo>
                <a:lnTo>
                  <a:pt x="175386" y="110617"/>
                </a:lnTo>
                <a:lnTo>
                  <a:pt x="223519" y="134747"/>
                </a:lnTo>
                <a:lnTo>
                  <a:pt x="223519" y="182118"/>
                </a:lnTo>
                <a:lnTo>
                  <a:pt x="251459" y="182118"/>
                </a:lnTo>
                <a:lnTo>
                  <a:pt x="251459" y="148717"/>
                </a:lnTo>
                <a:lnTo>
                  <a:pt x="296010" y="148717"/>
                </a:lnTo>
                <a:lnTo>
                  <a:pt x="299592" y="141478"/>
                </a:lnTo>
                <a:lnTo>
                  <a:pt x="187832" y="85598"/>
                </a:lnTo>
                <a:close/>
              </a:path>
              <a:path w="502919" h="504825">
                <a:moveTo>
                  <a:pt x="353186" y="131826"/>
                </a:moveTo>
                <a:lnTo>
                  <a:pt x="326771" y="158242"/>
                </a:lnTo>
                <a:lnTo>
                  <a:pt x="346455" y="177927"/>
                </a:lnTo>
                <a:lnTo>
                  <a:pt x="372744" y="151511"/>
                </a:lnTo>
                <a:lnTo>
                  <a:pt x="353186" y="131826"/>
                </a:lnTo>
                <a:close/>
              </a:path>
              <a:path w="502919" h="504825">
                <a:moveTo>
                  <a:pt x="458342" y="130429"/>
                </a:moveTo>
                <a:lnTo>
                  <a:pt x="438784" y="150114"/>
                </a:lnTo>
                <a:lnTo>
                  <a:pt x="465074" y="176657"/>
                </a:lnTo>
                <a:lnTo>
                  <a:pt x="484759" y="156972"/>
                </a:lnTo>
                <a:lnTo>
                  <a:pt x="458342" y="130429"/>
                </a:lnTo>
                <a:close/>
              </a:path>
              <a:path w="502919" h="504825">
                <a:moveTo>
                  <a:pt x="296010" y="148717"/>
                </a:moveTo>
                <a:lnTo>
                  <a:pt x="251459" y="148717"/>
                </a:lnTo>
                <a:lnTo>
                  <a:pt x="287146" y="166624"/>
                </a:lnTo>
                <a:lnTo>
                  <a:pt x="296010" y="148717"/>
                </a:lnTo>
                <a:close/>
              </a:path>
              <a:path w="502919" h="504825">
                <a:moveTo>
                  <a:pt x="156355" y="134747"/>
                </a:moveTo>
                <a:lnTo>
                  <a:pt x="111759" y="134747"/>
                </a:lnTo>
                <a:lnTo>
                  <a:pt x="147446" y="152654"/>
                </a:lnTo>
                <a:lnTo>
                  <a:pt x="156355" y="134747"/>
                </a:lnTo>
                <a:close/>
              </a:path>
              <a:path w="502919" h="504825">
                <a:moveTo>
                  <a:pt x="405130" y="56007"/>
                </a:moveTo>
                <a:lnTo>
                  <a:pt x="388830" y="59324"/>
                </a:lnTo>
                <a:lnTo>
                  <a:pt x="375507" y="68357"/>
                </a:lnTo>
                <a:lnTo>
                  <a:pt x="366518" y="81724"/>
                </a:lnTo>
                <a:lnTo>
                  <a:pt x="363219" y="98044"/>
                </a:lnTo>
                <a:lnTo>
                  <a:pt x="366518" y="114417"/>
                </a:lnTo>
                <a:lnTo>
                  <a:pt x="375507" y="127777"/>
                </a:lnTo>
                <a:lnTo>
                  <a:pt x="388830" y="136780"/>
                </a:lnTo>
                <a:lnTo>
                  <a:pt x="405130" y="140081"/>
                </a:lnTo>
                <a:lnTo>
                  <a:pt x="421429" y="136780"/>
                </a:lnTo>
                <a:lnTo>
                  <a:pt x="434752" y="127777"/>
                </a:lnTo>
                <a:lnTo>
                  <a:pt x="443741" y="114417"/>
                </a:lnTo>
                <a:lnTo>
                  <a:pt x="443944" y="113411"/>
                </a:lnTo>
                <a:lnTo>
                  <a:pt x="396621" y="113411"/>
                </a:lnTo>
                <a:lnTo>
                  <a:pt x="389763" y="106553"/>
                </a:lnTo>
                <a:lnTo>
                  <a:pt x="389763" y="89535"/>
                </a:lnTo>
                <a:lnTo>
                  <a:pt x="396621" y="82677"/>
                </a:lnTo>
                <a:lnTo>
                  <a:pt x="443934" y="82677"/>
                </a:lnTo>
                <a:lnTo>
                  <a:pt x="443741" y="81724"/>
                </a:lnTo>
                <a:lnTo>
                  <a:pt x="434752" y="68357"/>
                </a:lnTo>
                <a:lnTo>
                  <a:pt x="421429" y="59324"/>
                </a:lnTo>
                <a:lnTo>
                  <a:pt x="405130" y="56007"/>
                </a:lnTo>
                <a:close/>
              </a:path>
              <a:path w="502919" h="504825">
                <a:moveTo>
                  <a:pt x="443934" y="82677"/>
                </a:moveTo>
                <a:lnTo>
                  <a:pt x="413638" y="82677"/>
                </a:lnTo>
                <a:lnTo>
                  <a:pt x="420496" y="89535"/>
                </a:lnTo>
                <a:lnTo>
                  <a:pt x="420496" y="106553"/>
                </a:lnTo>
                <a:lnTo>
                  <a:pt x="413638" y="113411"/>
                </a:lnTo>
                <a:lnTo>
                  <a:pt x="443944" y="113411"/>
                </a:lnTo>
                <a:lnTo>
                  <a:pt x="447040" y="98044"/>
                </a:lnTo>
                <a:lnTo>
                  <a:pt x="443934" y="82677"/>
                </a:lnTo>
                <a:close/>
              </a:path>
              <a:path w="502919" h="504825">
                <a:moveTo>
                  <a:pt x="344551" y="85090"/>
                </a:moveTo>
                <a:lnTo>
                  <a:pt x="307340" y="85090"/>
                </a:lnTo>
                <a:lnTo>
                  <a:pt x="307340" y="112903"/>
                </a:lnTo>
                <a:lnTo>
                  <a:pt x="344551" y="112903"/>
                </a:lnTo>
                <a:lnTo>
                  <a:pt x="344551" y="85090"/>
                </a:lnTo>
                <a:close/>
              </a:path>
              <a:path w="502919" h="504825">
                <a:moveTo>
                  <a:pt x="502919" y="83185"/>
                </a:moveTo>
                <a:lnTo>
                  <a:pt x="465709" y="83185"/>
                </a:lnTo>
                <a:lnTo>
                  <a:pt x="465709" y="110998"/>
                </a:lnTo>
                <a:lnTo>
                  <a:pt x="502919" y="110998"/>
                </a:lnTo>
                <a:lnTo>
                  <a:pt x="502919" y="83185"/>
                </a:lnTo>
                <a:close/>
              </a:path>
              <a:path w="502919" h="504825">
                <a:moveTo>
                  <a:pt x="345059" y="19558"/>
                </a:moveTo>
                <a:lnTo>
                  <a:pt x="325501" y="39243"/>
                </a:lnTo>
                <a:lnTo>
                  <a:pt x="351917" y="65659"/>
                </a:lnTo>
                <a:lnTo>
                  <a:pt x="371475" y="45974"/>
                </a:lnTo>
                <a:lnTo>
                  <a:pt x="345059" y="19558"/>
                </a:lnTo>
                <a:close/>
              </a:path>
              <a:path w="502919" h="504825">
                <a:moveTo>
                  <a:pt x="463803" y="18161"/>
                </a:moveTo>
                <a:lnTo>
                  <a:pt x="437515" y="44577"/>
                </a:lnTo>
                <a:lnTo>
                  <a:pt x="457073" y="64262"/>
                </a:lnTo>
                <a:lnTo>
                  <a:pt x="483488" y="37846"/>
                </a:lnTo>
                <a:lnTo>
                  <a:pt x="463803" y="18161"/>
                </a:lnTo>
                <a:close/>
              </a:path>
              <a:path w="502919" h="504825">
                <a:moveTo>
                  <a:pt x="418084" y="0"/>
                </a:moveTo>
                <a:lnTo>
                  <a:pt x="390271" y="0"/>
                </a:lnTo>
                <a:lnTo>
                  <a:pt x="390271" y="37338"/>
                </a:lnTo>
                <a:lnTo>
                  <a:pt x="418084" y="37338"/>
                </a:lnTo>
                <a:lnTo>
                  <a:pt x="418084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8788717" y="4721161"/>
            <a:ext cx="652780" cy="652780"/>
            <a:chOff x="8788717" y="4721161"/>
            <a:chExt cx="652780" cy="65278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7784" y="4724399"/>
              <a:ext cx="600347" cy="6461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790305" y="4722748"/>
              <a:ext cx="649605" cy="649605"/>
            </a:xfrm>
            <a:custGeom>
              <a:avLst/>
              <a:gdLst/>
              <a:ahLst/>
              <a:cxnLst/>
              <a:rect l="l" t="t" r="r" b="b"/>
              <a:pathLst>
                <a:path w="649604" h="649604">
                  <a:moveTo>
                    <a:pt x="0" y="649351"/>
                  </a:moveTo>
                  <a:lnTo>
                    <a:pt x="649351" y="649351"/>
                  </a:lnTo>
                  <a:lnTo>
                    <a:pt x="649351" y="0"/>
                  </a:lnTo>
                  <a:lnTo>
                    <a:pt x="0" y="0"/>
                  </a:lnTo>
                  <a:lnTo>
                    <a:pt x="0" y="649351"/>
                  </a:lnTo>
                  <a:close/>
                </a:path>
              </a:pathLst>
            </a:custGeom>
            <a:ln w="3175">
              <a:solidFill>
                <a:srgbClr val="FF8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30174" y="6290868"/>
            <a:ext cx="2279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Nota:</a:t>
            </a:r>
            <a:r>
              <a:rPr dirty="0" sz="9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cifras</a:t>
            </a:r>
            <a:r>
              <a:rPr dirty="0" sz="9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clientes</a:t>
            </a:r>
            <a:r>
              <a:rPr dirty="0" sz="9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fin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abril</a:t>
            </a:r>
            <a:r>
              <a:rPr dirty="0" sz="9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018659" y="1030732"/>
            <a:ext cx="10720070" cy="5290820"/>
            <a:chOff x="5018659" y="1030732"/>
            <a:chExt cx="10720070" cy="52908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8659" y="1030732"/>
              <a:ext cx="10719689" cy="52905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979467" y="5541264"/>
              <a:ext cx="362585" cy="441959"/>
            </a:xfrm>
            <a:custGeom>
              <a:avLst/>
              <a:gdLst/>
              <a:ahLst/>
              <a:cxnLst/>
              <a:rect l="l" t="t" r="r" b="b"/>
              <a:pathLst>
                <a:path w="362584" h="441960">
                  <a:moveTo>
                    <a:pt x="179224" y="207726"/>
                  </a:moveTo>
                  <a:lnTo>
                    <a:pt x="170616" y="209550"/>
                  </a:lnTo>
                  <a:lnTo>
                    <a:pt x="164820" y="216108"/>
                  </a:lnTo>
                  <a:lnTo>
                    <a:pt x="163364" y="221827"/>
                  </a:lnTo>
                  <a:lnTo>
                    <a:pt x="161704" y="227605"/>
                  </a:lnTo>
                  <a:lnTo>
                    <a:pt x="155122" y="234950"/>
                  </a:lnTo>
                  <a:lnTo>
                    <a:pt x="147621" y="242611"/>
                  </a:lnTo>
                  <a:lnTo>
                    <a:pt x="143692" y="250237"/>
                  </a:lnTo>
                  <a:lnTo>
                    <a:pt x="112410" y="293225"/>
                  </a:lnTo>
                  <a:lnTo>
                    <a:pt x="63284" y="319081"/>
                  </a:lnTo>
                  <a:lnTo>
                    <a:pt x="49331" y="329819"/>
                  </a:lnTo>
                  <a:lnTo>
                    <a:pt x="40058" y="339963"/>
                  </a:lnTo>
                  <a:lnTo>
                    <a:pt x="27725" y="349154"/>
                  </a:lnTo>
                  <a:lnTo>
                    <a:pt x="16702" y="357536"/>
                  </a:lnTo>
                  <a:lnTo>
                    <a:pt x="11358" y="365252"/>
                  </a:lnTo>
                  <a:lnTo>
                    <a:pt x="8636" y="372528"/>
                  </a:lnTo>
                  <a:lnTo>
                    <a:pt x="3389" y="379936"/>
                  </a:lnTo>
                  <a:lnTo>
                    <a:pt x="0" y="388129"/>
                  </a:lnTo>
                  <a:lnTo>
                    <a:pt x="2849" y="397764"/>
                  </a:lnTo>
                  <a:lnTo>
                    <a:pt x="9429" y="403175"/>
                  </a:lnTo>
                  <a:lnTo>
                    <a:pt x="16248" y="404574"/>
                  </a:lnTo>
                  <a:lnTo>
                    <a:pt x="23066" y="405425"/>
                  </a:lnTo>
                  <a:lnTo>
                    <a:pt x="29646" y="409194"/>
                  </a:lnTo>
                  <a:lnTo>
                    <a:pt x="35942" y="413057"/>
                  </a:lnTo>
                  <a:lnTo>
                    <a:pt x="41822" y="413908"/>
                  </a:lnTo>
                  <a:lnTo>
                    <a:pt x="46916" y="414498"/>
                  </a:lnTo>
                  <a:lnTo>
                    <a:pt x="50855" y="417575"/>
                  </a:lnTo>
                  <a:lnTo>
                    <a:pt x="58037" y="421378"/>
                  </a:lnTo>
                  <a:lnTo>
                    <a:pt x="71445" y="421322"/>
                  </a:lnTo>
                  <a:lnTo>
                    <a:pt x="88306" y="416218"/>
                  </a:lnTo>
                  <a:lnTo>
                    <a:pt x="105846" y="404875"/>
                  </a:lnTo>
                  <a:lnTo>
                    <a:pt x="116619" y="391808"/>
                  </a:lnTo>
                  <a:lnTo>
                    <a:pt x="120403" y="382063"/>
                  </a:lnTo>
                  <a:lnTo>
                    <a:pt x="121830" y="375247"/>
                  </a:lnTo>
                  <a:lnTo>
                    <a:pt x="125531" y="370967"/>
                  </a:lnTo>
                  <a:lnTo>
                    <a:pt x="130756" y="365067"/>
                  </a:lnTo>
                  <a:lnTo>
                    <a:pt x="134373" y="356917"/>
                  </a:lnTo>
                  <a:lnTo>
                    <a:pt x="137443" y="347981"/>
                  </a:lnTo>
                  <a:lnTo>
                    <a:pt x="141025" y="339725"/>
                  </a:lnTo>
                  <a:lnTo>
                    <a:pt x="185334" y="319081"/>
                  </a:lnTo>
                  <a:lnTo>
                    <a:pt x="187904" y="316404"/>
                  </a:lnTo>
                  <a:lnTo>
                    <a:pt x="185735" y="311608"/>
                  </a:lnTo>
                  <a:lnTo>
                    <a:pt x="183316" y="304419"/>
                  </a:lnTo>
                  <a:lnTo>
                    <a:pt x="185822" y="297350"/>
                  </a:lnTo>
                  <a:lnTo>
                    <a:pt x="192698" y="291782"/>
                  </a:lnTo>
                  <a:lnTo>
                    <a:pt x="199836" y="285452"/>
                  </a:lnTo>
                  <a:lnTo>
                    <a:pt x="203128" y="276098"/>
                  </a:lnTo>
                  <a:lnTo>
                    <a:pt x="207641" y="265495"/>
                  </a:lnTo>
                  <a:lnTo>
                    <a:pt x="217035" y="255190"/>
                  </a:lnTo>
                  <a:lnTo>
                    <a:pt x="225095" y="245433"/>
                  </a:lnTo>
                  <a:lnTo>
                    <a:pt x="225605" y="236509"/>
                  </a:lnTo>
                  <a:lnTo>
                    <a:pt x="224817" y="229743"/>
                  </a:lnTo>
                  <a:lnTo>
                    <a:pt x="226528" y="224059"/>
                  </a:lnTo>
                  <a:lnTo>
                    <a:pt x="227088" y="220853"/>
                  </a:lnTo>
                  <a:lnTo>
                    <a:pt x="200334" y="220853"/>
                  </a:lnTo>
                  <a:lnTo>
                    <a:pt x="193297" y="219461"/>
                  </a:lnTo>
                  <a:lnTo>
                    <a:pt x="186458" y="213010"/>
                  </a:lnTo>
                  <a:lnTo>
                    <a:pt x="179224" y="207726"/>
                  </a:lnTo>
                  <a:close/>
                </a:path>
                <a:path w="362584" h="441960">
                  <a:moveTo>
                    <a:pt x="200334" y="0"/>
                  </a:moveTo>
                  <a:lnTo>
                    <a:pt x="195522" y="3861"/>
                  </a:lnTo>
                  <a:lnTo>
                    <a:pt x="197842" y="12890"/>
                  </a:lnTo>
                  <a:lnTo>
                    <a:pt x="203852" y="23252"/>
                  </a:lnTo>
                  <a:lnTo>
                    <a:pt x="210113" y="31114"/>
                  </a:lnTo>
                  <a:lnTo>
                    <a:pt x="216406" y="37232"/>
                  </a:lnTo>
                  <a:lnTo>
                    <a:pt x="223210" y="42814"/>
                  </a:lnTo>
                  <a:lnTo>
                    <a:pt x="228419" y="47849"/>
                  </a:lnTo>
                  <a:lnTo>
                    <a:pt x="229925" y="52324"/>
                  </a:lnTo>
                  <a:lnTo>
                    <a:pt x="231586" y="58112"/>
                  </a:lnTo>
                  <a:lnTo>
                    <a:pt x="235878" y="65484"/>
                  </a:lnTo>
                  <a:lnTo>
                    <a:pt x="241766" y="72308"/>
                  </a:lnTo>
                  <a:lnTo>
                    <a:pt x="248213" y="76454"/>
                  </a:lnTo>
                  <a:lnTo>
                    <a:pt x="251148" y="81909"/>
                  </a:lnTo>
                  <a:lnTo>
                    <a:pt x="249308" y="92567"/>
                  </a:lnTo>
                  <a:lnTo>
                    <a:pt x="245873" y="106154"/>
                  </a:lnTo>
                  <a:lnTo>
                    <a:pt x="244022" y="120396"/>
                  </a:lnTo>
                  <a:lnTo>
                    <a:pt x="241665" y="130708"/>
                  </a:lnTo>
                  <a:lnTo>
                    <a:pt x="235735" y="136413"/>
                  </a:lnTo>
                  <a:lnTo>
                    <a:pt x="227949" y="140809"/>
                  </a:lnTo>
                  <a:lnTo>
                    <a:pt x="220019" y="147193"/>
                  </a:lnTo>
                  <a:lnTo>
                    <a:pt x="220029" y="155908"/>
                  </a:lnTo>
                  <a:lnTo>
                    <a:pt x="230766" y="164909"/>
                  </a:lnTo>
                  <a:lnTo>
                    <a:pt x="246004" y="173910"/>
                  </a:lnTo>
                  <a:lnTo>
                    <a:pt x="259516" y="182625"/>
                  </a:lnTo>
                  <a:lnTo>
                    <a:pt x="263544" y="193915"/>
                  </a:lnTo>
                  <a:lnTo>
                    <a:pt x="258976" y="208264"/>
                  </a:lnTo>
                  <a:lnTo>
                    <a:pt x="252551" y="221827"/>
                  </a:lnTo>
                  <a:lnTo>
                    <a:pt x="251007" y="230759"/>
                  </a:lnTo>
                  <a:lnTo>
                    <a:pt x="253605" y="233199"/>
                  </a:lnTo>
                  <a:lnTo>
                    <a:pt x="259119" y="235521"/>
                  </a:lnTo>
                  <a:lnTo>
                    <a:pt x="267277" y="236509"/>
                  </a:lnTo>
                  <a:lnTo>
                    <a:pt x="277804" y="234950"/>
                  </a:lnTo>
                  <a:lnTo>
                    <a:pt x="288028" y="227292"/>
                  </a:lnTo>
                  <a:lnTo>
                    <a:pt x="296179" y="213740"/>
                  </a:lnTo>
                  <a:lnTo>
                    <a:pt x="303236" y="199213"/>
                  </a:lnTo>
                  <a:lnTo>
                    <a:pt x="310316" y="188340"/>
                  </a:lnTo>
                  <a:lnTo>
                    <a:pt x="315184" y="180226"/>
                  </a:lnTo>
                  <a:lnTo>
                    <a:pt x="316777" y="171624"/>
                  </a:lnTo>
                  <a:lnTo>
                    <a:pt x="317585" y="163570"/>
                  </a:lnTo>
                  <a:lnTo>
                    <a:pt x="320095" y="157099"/>
                  </a:lnTo>
                  <a:lnTo>
                    <a:pt x="325810" y="150114"/>
                  </a:lnTo>
                  <a:lnTo>
                    <a:pt x="339907" y="150114"/>
                  </a:lnTo>
                  <a:lnTo>
                    <a:pt x="343445" y="147236"/>
                  </a:lnTo>
                  <a:lnTo>
                    <a:pt x="345196" y="140809"/>
                  </a:lnTo>
                  <a:lnTo>
                    <a:pt x="347426" y="134576"/>
                  </a:lnTo>
                  <a:lnTo>
                    <a:pt x="352607" y="131699"/>
                  </a:lnTo>
                  <a:lnTo>
                    <a:pt x="357475" y="129474"/>
                  </a:lnTo>
                  <a:lnTo>
                    <a:pt x="359068" y="123523"/>
                  </a:lnTo>
                  <a:lnTo>
                    <a:pt x="359876" y="114929"/>
                  </a:lnTo>
                  <a:lnTo>
                    <a:pt x="360770" y="111311"/>
                  </a:lnTo>
                  <a:lnTo>
                    <a:pt x="326007" y="111311"/>
                  </a:lnTo>
                  <a:lnTo>
                    <a:pt x="318746" y="109886"/>
                  </a:lnTo>
                  <a:lnTo>
                    <a:pt x="310413" y="106604"/>
                  </a:lnTo>
                  <a:lnTo>
                    <a:pt x="301807" y="104775"/>
                  </a:lnTo>
                  <a:lnTo>
                    <a:pt x="283415" y="84962"/>
                  </a:lnTo>
                  <a:lnTo>
                    <a:pt x="266628" y="84962"/>
                  </a:lnTo>
                  <a:lnTo>
                    <a:pt x="263707" y="73660"/>
                  </a:lnTo>
                  <a:lnTo>
                    <a:pt x="253801" y="73660"/>
                  </a:lnTo>
                  <a:lnTo>
                    <a:pt x="248213" y="66548"/>
                  </a:lnTo>
                  <a:lnTo>
                    <a:pt x="248213" y="53848"/>
                  </a:lnTo>
                  <a:lnTo>
                    <a:pt x="246447" y="46408"/>
                  </a:lnTo>
                  <a:lnTo>
                    <a:pt x="242562" y="41386"/>
                  </a:lnTo>
                  <a:lnTo>
                    <a:pt x="238676" y="35863"/>
                  </a:lnTo>
                  <a:lnTo>
                    <a:pt x="236910" y="26924"/>
                  </a:lnTo>
                  <a:lnTo>
                    <a:pt x="232981" y="16127"/>
                  </a:lnTo>
                  <a:lnTo>
                    <a:pt x="223385" y="7604"/>
                  </a:lnTo>
                  <a:lnTo>
                    <a:pt x="211407" y="2010"/>
                  </a:lnTo>
                  <a:lnTo>
                    <a:pt x="200334" y="0"/>
                  </a:lnTo>
                  <a:close/>
                </a:path>
                <a:path w="362584" h="441960">
                  <a:moveTo>
                    <a:pt x="217729" y="211244"/>
                  </a:moveTo>
                  <a:lnTo>
                    <a:pt x="212272" y="213010"/>
                  </a:lnTo>
                  <a:lnTo>
                    <a:pt x="206815" y="216919"/>
                  </a:lnTo>
                  <a:lnTo>
                    <a:pt x="200334" y="220853"/>
                  </a:lnTo>
                  <a:lnTo>
                    <a:pt x="227088" y="220853"/>
                  </a:lnTo>
                  <a:lnTo>
                    <a:pt x="227429" y="218900"/>
                  </a:lnTo>
                  <a:lnTo>
                    <a:pt x="224210" y="213740"/>
                  </a:lnTo>
                  <a:lnTo>
                    <a:pt x="217729" y="211244"/>
                  </a:lnTo>
                  <a:close/>
                </a:path>
                <a:path w="362584" h="441960">
                  <a:moveTo>
                    <a:pt x="350131" y="97694"/>
                  </a:moveTo>
                  <a:lnTo>
                    <a:pt x="339062" y="101167"/>
                  </a:lnTo>
                  <a:lnTo>
                    <a:pt x="331398" y="107568"/>
                  </a:lnTo>
                  <a:lnTo>
                    <a:pt x="326007" y="111311"/>
                  </a:lnTo>
                  <a:lnTo>
                    <a:pt x="360770" y="111311"/>
                  </a:lnTo>
                  <a:lnTo>
                    <a:pt x="362386" y="104775"/>
                  </a:lnTo>
                  <a:lnTo>
                    <a:pt x="359580" y="98460"/>
                  </a:lnTo>
                  <a:lnTo>
                    <a:pt x="350131" y="97694"/>
                  </a:lnTo>
                  <a:close/>
                </a:path>
                <a:path w="362584" h="441960">
                  <a:moveTo>
                    <a:pt x="270819" y="62230"/>
                  </a:moveTo>
                  <a:lnTo>
                    <a:pt x="267033" y="64103"/>
                  </a:lnTo>
                  <a:lnTo>
                    <a:pt x="268152" y="68643"/>
                  </a:lnTo>
                  <a:lnTo>
                    <a:pt x="270605" y="74231"/>
                  </a:lnTo>
                  <a:lnTo>
                    <a:pt x="270819" y="79248"/>
                  </a:lnTo>
                  <a:lnTo>
                    <a:pt x="266628" y="84962"/>
                  </a:lnTo>
                  <a:lnTo>
                    <a:pt x="283415" y="84962"/>
                  </a:lnTo>
                  <a:lnTo>
                    <a:pt x="282928" y="78410"/>
                  </a:lnTo>
                  <a:lnTo>
                    <a:pt x="280884" y="70580"/>
                  </a:lnTo>
                  <a:lnTo>
                    <a:pt x="276983" y="64607"/>
                  </a:lnTo>
                  <a:lnTo>
                    <a:pt x="270819" y="62230"/>
                  </a:lnTo>
                  <a:close/>
                </a:path>
                <a:path w="362584" h="441960">
                  <a:moveTo>
                    <a:pt x="37605" y="425775"/>
                  </a:moveTo>
                  <a:lnTo>
                    <a:pt x="31535" y="430022"/>
                  </a:lnTo>
                  <a:lnTo>
                    <a:pt x="29442" y="436935"/>
                  </a:lnTo>
                  <a:lnTo>
                    <a:pt x="33837" y="441706"/>
                  </a:lnTo>
                  <a:lnTo>
                    <a:pt x="38621" y="441704"/>
                  </a:lnTo>
                  <a:lnTo>
                    <a:pt x="44299" y="439594"/>
                  </a:lnTo>
                  <a:lnTo>
                    <a:pt x="47571" y="435365"/>
                  </a:lnTo>
                  <a:lnTo>
                    <a:pt x="45140" y="429006"/>
                  </a:lnTo>
                  <a:lnTo>
                    <a:pt x="37605" y="42577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292" y="5538089"/>
              <a:ext cx="368736" cy="4480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5277" y="4944066"/>
              <a:ext cx="78104" cy="6670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8300" y="164719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8300" y="453974"/>
            <a:ext cx="8152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0"/>
              <a:t>Nuevo</a:t>
            </a:r>
            <a:r>
              <a:rPr dirty="0" spc="-170"/>
              <a:t> </a:t>
            </a:r>
            <a:r>
              <a:rPr dirty="0" spc="-125"/>
              <a:t>modelo</a:t>
            </a:r>
            <a:r>
              <a:rPr dirty="0" spc="-185"/>
              <a:t> </a:t>
            </a:r>
            <a:r>
              <a:rPr dirty="0" spc="-145"/>
              <a:t>operativo</a:t>
            </a:r>
            <a:r>
              <a:rPr dirty="0" spc="-180"/>
              <a:t> </a:t>
            </a:r>
            <a:r>
              <a:rPr dirty="0" spc="-10"/>
              <a:t>-</a:t>
            </a:r>
            <a:r>
              <a:rPr dirty="0" spc="-155"/>
              <a:t> </a:t>
            </a:r>
            <a:r>
              <a:rPr dirty="0" spc="-175"/>
              <a:t>Generación</a:t>
            </a:r>
            <a:r>
              <a:rPr dirty="0" spc="-180"/>
              <a:t> </a:t>
            </a:r>
            <a:r>
              <a:rPr dirty="0" spc="-165"/>
              <a:t>baja</a:t>
            </a:r>
            <a:r>
              <a:rPr dirty="0" spc="-185"/>
              <a:t> en</a:t>
            </a:r>
            <a:r>
              <a:rPr dirty="0" spc="-170"/>
              <a:t> </a:t>
            </a:r>
            <a:r>
              <a:rPr dirty="0" spc="-145"/>
              <a:t>carbono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9740" y="6710883"/>
            <a:ext cx="1373314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Incrementamos</a:t>
            </a:r>
            <a:r>
              <a:rPr dirty="0" sz="22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nuestra</a:t>
            </a:r>
            <a:r>
              <a:rPr dirty="0" sz="22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capacidad</a:t>
            </a:r>
            <a:r>
              <a:rPr dirty="0" sz="22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2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generación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renovable</a:t>
            </a:r>
            <a:r>
              <a:rPr dirty="0" sz="22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exploramos</a:t>
            </a:r>
            <a:r>
              <a:rPr dirty="0" sz="22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nuevas</a:t>
            </a:r>
            <a:r>
              <a:rPr dirty="0" sz="22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oportunidades</a:t>
            </a:r>
            <a:r>
              <a:rPr dirty="0" sz="22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desarrollo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5092" y="1403603"/>
            <a:ext cx="745490" cy="652780"/>
          </a:xfrm>
          <a:custGeom>
            <a:avLst/>
            <a:gdLst/>
            <a:ahLst/>
            <a:cxnLst/>
            <a:rect l="l" t="t" r="r" b="b"/>
            <a:pathLst>
              <a:path w="745490" h="652780">
                <a:moveTo>
                  <a:pt x="507466" y="177228"/>
                </a:moveTo>
                <a:lnTo>
                  <a:pt x="505663" y="171157"/>
                </a:lnTo>
                <a:lnTo>
                  <a:pt x="501472" y="166725"/>
                </a:lnTo>
                <a:lnTo>
                  <a:pt x="495833" y="164846"/>
                </a:lnTo>
                <a:lnTo>
                  <a:pt x="376770" y="164592"/>
                </a:lnTo>
                <a:lnTo>
                  <a:pt x="370332" y="167259"/>
                </a:lnTo>
                <a:lnTo>
                  <a:pt x="328015" y="209931"/>
                </a:lnTo>
                <a:lnTo>
                  <a:pt x="325729" y="213614"/>
                </a:lnTo>
                <a:lnTo>
                  <a:pt x="281965" y="331343"/>
                </a:lnTo>
                <a:lnTo>
                  <a:pt x="281546" y="340233"/>
                </a:lnTo>
                <a:lnTo>
                  <a:pt x="286321" y="345567"/>
                </a:lnTo>
                <a:lnTo>
                  <a:pt x="294411" y="346837"/>
                </a:lnTo>
                <a:lnTo>
                  <a:pt x="327596" y="346964"/>
                </a:lnTo>
                <a:lnTo>
                  <a:pt x="328434" y="350266"/>
                </a:lnTo>
                <a:lnTo>
                  <a:pt x="326771" y="352552"/>
                </a:lnTo>
                <a:lnTo>
                  <a:pt x="287985" y="457708"/>
                </a:lnTo>
                <a:lnTo>
                  <a:pt x="287147" y="459486"/>
                </a:lnTo>
                <a:lnTo>
                  <a:pt x="284454" y="469011"/>
                </a:lnTo>
                <a:lnTo>
                  <a:pt x="286321" y="474472"/>
                </a:lnTo>
                <a:lnTo>
                  <a:pt x="295452" y="481076"/>
                </a:lnTo>
                <a:lnTo>
                  <a:pt x="472605" y="321564"/>
                </a:lnTo>
                <a:lnTo>
                  <a:pt x="478002" y="311658"/>
                </a:lnTo>
                <a:lnTo>
                  <a:pt x="474268" y="302133"/>
                </a:lnTo>
                <a:lnTo>
                  <a:pt x="470535" y="299466"/>
                </a:lnTo>
                <a:lnTo>
                  <a:pt x="463461" y="298196"/>
                </a:lnTo>
                <a:lnTo>
                  <a:pt x="461606" y="298450"/>
                </a:lnTo>
                <a:lnTo>
                  <a:pt x="430911" y="298450"/>
                </a:lnTo>
                <a:lnTo>
                  <a:pt x="429247" y="298831"/>
                </a:lnTo>
                <a:lnTo>
                  <a:pt x="428002" y="296926"/>
                </a:lnTo>
                <a:lnTo>
                  <a:pt x="428421" y="294513"/>
                </a:lnTo>
                <a:lnTo>
                  <a:pt x="430491" y="292354"/>
                </a:lnTo>
                <a:lnTo>
                  <a:pt x="501853" y="190246"/>
                </a:lnTo>
                <a:lnTo>
                  <a:pt x="504964" y="186309"/>
                </a:lnTo>
                <a:lnTo>
                  <a:pt x="506006" y="184023"/>
                </a:lnTo>
                <a:lnTo>
                  <a:pt x="507466" y="177228"/>
                </a:lnTo>
                <a:close/>
              </a:path>
              <a:path w="745490" h="652780">
                <a:moveTo>
                  <a:pt x="693229" y="265176"/>
                </a:moveTo>
                <a:lnTo>
                  <a:pt x="681380" y="220383"/>
                </a:lnTo>
                <a:lnTo>
                  <a:pt x="663714" y="178549"/>
                </a:lnTo>
                <a:lnTo>
                  <a:pt x="640715" y="140081"/>
                </a:lnTo>
                <a:lnTo>
                  <a:pt x="612889" y="105397"/>
                </a:lnTo>
                <a:lnTo>
                  <a:pt x="580745" y="74917"/>
                </a:lnTo>
                <a:lnTo>
                  <a:pt x="544779" y="49060"/>
                </a:lnTo>
                <a:lnTo>
                  <a:pt x="505498" y="28219"/>
                </a:lnTo>
                <a:lnTo>
                  <a:pt x="463384" y="12814"/>
                </a:lnTo>
                <a:lnTo>
                  <a:pt x="418960" y="3276"/>
                </a:lnTo>
                <a:lnTo>
                  <a:pt x="372719" y="0"/>
                </a:lnTo>
                <a:lnTo>
                  <a:pt x="324027" y="3644"/>
                </a:lnTo>
                <a:lnTo>
                  <a:pt x="277380" y="14236"/>
                </a:lnTo>
                <a:lnTo>
                  <a:pt x="233375" y="31292"/>
                </a:lnTo>
                <a:lnTo>
                  <a:pt x="192582" y="54317"/>
                </a:lnTo>
                <a:lnTo>
                  <a:pt x="155613" y="82829"/>
                </a:lnTo>
                <a:lnTo>
                  <a:pt x="123037" y="116332"/>
                </a:lnTo>
                <a:lnTo>
                  <a:pt x="95440" y="154355"/>
                </a:lnTo>
                <a:lnTo>
                  <a:pt x="73431" y="196380"/>
                </a:lnTo>
                <a:lnTo>
                  <a:pt x="57581" y="241935"/>
                </a:lnTo>
                <a:lnTo>
                  <a:pt x="32321" y="196596"/>
                </a:lnTo>
                <a:lnTo>
                  <a:pt x="0" y="214630"/>
                </a:lnTo>
                <a:lnTo>
                  <a:pt x="54902" y="313182"/>
                </a:lnTo>
                <a:lnTo>
                  <a:pt x="153517" y="257937"/>
                </a:lnTo>
                <a:lnTo>
                  <a:pt x="148488" y="248920"/>
                </a:lnTo>
                <a:lnTo>
                  <a:pt x="135496" y="225552"/>
                </a:lnTo>
                <a:lnTo>
                  <a:pt x="93853" y="248920"/>
                </a:lnTo>
                <a:lnTo>
                  <a:pt x="96405" y="241935"/>
                </a:lnTo>
                <a:lnTo>
                  <a:pt x="110274" y="204152"/>
                </a:lnTo>
                <a:lnTo>
                  <a:pt x="133426" y="163385"/>
                </a:lnTo>
                <a:lnTo>
                  <a:pt x="162585" y="127241"/>
                </a:lnTo>
                <a:lnTo>
                  <a:pt x="197002" y="96304"/>
                </a:lnTo>
                <a:lnTo>
                  <a:pt x="235953" y="71196"/>
                </a:lnTo>
                <a:lnTo>
                  <a:pt x="278714" y="52514"/>
                </a:lnTo>
                <a:lnTo>
                  <a:pt x="324535" y="40855"/>
                </a:lnTo>
                <a:lnTo>
                  <a:pt x="372719" y="36830"/>
                </a:lnTo>
                <a:lnTo>
                  <a:pt x="418172" y="40411"/>
                </a:lnTo>
                <a:lnTo>
                  <a:pt x="461581" y="50800"/>
                </a:lnTo>
                <a:lnTo>
                  <a:pt x="502348" y="67500"/>
                </a:lnTo>
                <a:lnTo>
                  <a:pt x="539851" y="90004"/>
                </a:lnTo>
                <a:lnTo>
                  <a:pt x="573468" y="117805"/>
                </a:lnTo>
                <a:lnTo>
                  <a:pt x="602602" y="150406"/>
                </a:lnTo>
                <a:lnTo>
                  <a:pt x="626643" y="187286"/>
                </a:lnTo>
                <a:lnTo>
                  <a:pt x="644969" y="227965"/>
                </a:lnTo>
                <a:lnTo>
                  <a:pt x="656971" y="271907"/>
                </a:lnTo>
                <a:lnTo>
                  <a:pt x="693229" y="265176"/>
                </a:lnTo>
                <a:close/>
              </a:path>
              <a:path w="745490" h="652780">
                <a:moveTo>
                  <a:pt x="745236" y="436499"/>
                </a:moveTo>
                <a:lnTo>
                  <a:pt x="730732" y="413385"/>
                </a:lnTo>
                <a:lnTo>
                  <a:pt x="726109" y="406019"/>
                </a:lnTo>
                <a:lnTo>
                  <a:pt x="685152" y="340741"/>
                </a:lnTo>
                <a:lnTo>
                  <a:pt x="589432" y="400812"/>
                </a:lnTo>
                <a:lnTo>
                  <a:pt x="609117" y="432054"/>
                </a:lnTo>
                <a:lnTo>
                  <a:pt x="650760" y="406019"/>
                </a:lnTo>
                <a:lnTo>
                  <a:pt x="634022" y="450278"/>
                </a:lnTo>
                <a:lnTo>
                  <a:pt x="610717" y="490512"/>
                </a:lnTo>
                <a:lnTo>
                  <a:pt x="581558" y="526173"/>
                </a:lnTo>
                <a:lnTo>
                  <a:pt x="547243" y="556666"/>
                </a:lnTo>
                <a:lnTo>
                  <a:pt x="508495" y="581393"/>
                </a:lnTo>
                <a:lnTo>
                  <a:pt x="466013" y="599782"/>
                </a:lnTo>
                <a:lnTo>
                  <a:pt x="420509" y="611238"/>
                </a:lnTo>
                <a:lnTo>
                  <a:pt x="372719" y="615188"/>
                </a:lnTo>
                <a:lnTo>
                  <a:pt x="327253" y="611619"/>
                </a:lnTo>
                <a:lnTo>
                  <a:pt x="283845" y="601230"/>
                </a:lnTo>
                <a:lnTo>
                  <a:pt x="243078" y="584542"/>
                </a:lnTo>
                <a:lnTo>
                  <a:pt x="205574" y="562051"/>
                </a:lnTo>
                <a:lnTo>
                  <a:pt x="171958" y="534263"/>
                </a:lnTo>
                <a:lnTo>
                  <a:pt x="142824" y="501700"/>
                </a:lnTo>
                <a:lnTo>
                  <a:pt x="118783" y="464858"/>
                </a:lnTo>
                <a:lnTo>
                  <a:pt x="100457" y="424243"/>
                </a:lnTo>
                <a:lnTo>
                  <a:pt x="88468" y="380365"/>
                </a:lnTo>
                <a:lnTo>
                  <a:pt x="52006" y="387096"/>
                </a:lnTo>
                <a:lnTo>
                  <a:pt x="63842" y="431838"/>
                </a:lnTo>
                <a:lnTo>
                  <a:pt x="81508" y="473646"/>
                </a:lnTo>
                <a:lnTo>
                  <a:pt x="104508" y="512089"/>
                </a:lnTo>
                <a:lnTo>
                  <a:pt x="132334" y="546773"/>
                </a:lnTo>
                <a:lnTo>
                  <a:pt x="164477" y="577265"/>
                </a:lnTo>
                <a:lnTo>
                  <a:pt x="200444" y="603161"/>
                </a:lnTo>
                <a:lnTo>
                  <a:pt x="239725" y="624014"/>
                </a:lnTo>
                <a:lnTo>
                  <a:pt x="281838" y="639445"/>
                </a:lnTo>
                <a:lnTo>
                  <a:pt x="326263" y="648995"/>
                </a:lnTo>
                <a:lnTo>
                  <a:pt x="372516" y="652272"/>
                </a:lnTo>
                <a:lnTo>
                  <a:pt x="420865" y="648690"/>
                </a:lnTo>
                <a:lnTo>
                  <a:pt x="467220" y="638238"/>
                </a:lnTo>
                <a:lnTo>
                  <a:pt x="510997" y="621411"/>
                </a:lnTo>
                <a:lnTo>
                  <a:pt x="551611" y="598690"/>
                </a:lnTo>
                <a:lnTo>
                  <a:pt x="588479" y="570547"/>
                </a:lnTo>
                <a:lnTo>
                  <a:pt x="621030" y="537464"/>
                </a:lnTo>
                <a:lnTo>
                  <a:pt x="648690" y="499935"/>
                </a:lnTo>
                <a:lnTo>
                  <a:pt x="670877" y="458406"/>
                </a:lnTo>
                <a:lnTo>
                  <a:pt x="687019" y="413385"/>
                </a:lnTo>
                <a:lnTo>
                  <a:pt x="713740" y="456057"/>
                </a:lnTo>
                <a:lnTo>
                  <a:pt x="745236" y="436499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13105" y="1373251"/>
            <a:ext cx="3249930" cy="109156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866775" marR="5080">
              <a:lnSpc>
                <a:spcPct val="76200"/>
              </a:lnSpc>
              <a:spcBef>
                <a:spcPts val="785"/>
              </a:spcBef>
            </a:pP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Generación</a:t>
            </a:r>
            <a:r>
              <a:rPr dirty="0" sz="2400" spc="-114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baja </a:t>
            </a:r>
            <a:r>
              <a:rPr dirty="0" sz="2400" spc="-65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809A"/>
                </a:solidFill>
                <a:latin typeface="Arial"/>
                <a:cs typeface="Arial"/>
              </a:rPr>
              <a:t>en</a:t>
            </a:r>
            <a:r>
              <a:rPr dirty="0" sz="2400" spc="-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809A"/>
                </a:solidFill>
                <a:latin typeface="Arial"/>
                <a:cs typeface="Arial"/>
              </a:rPr>
              <a:t>carbono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Desarrollo</a:t>
            </a:r>
            <a:r>
              <a:rPr dirty="0" sz="2000" spc="-4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</a:t>
            </a:r>
            <a:r>
              <a:rPr dirty="0" sz="2000" spc="-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Negocio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205" y="2992882"/>
            <a:ext cx="3771265" cy="2567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Negocio</a:t>
            </a:r>
            <a:r>
              <a:rPr dirty="0" sz="20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en</a:t>
            </a:r>
            <a:r>
              <a:rPr dirty="0" sz="2000" spc="-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crecimiento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59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Proyectos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España,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Chile</a:t>
            </a:r>
            <a:endParaRPr sz="2000">
              <a:latin typeface="Arial MT"/>
              <a:cs typeface="Arial MT"/>
            </a:endParaRPr>
          </a:p>
          <a:p>
            <a:pPr marL="299085" marR="5080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EE.UU.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explorando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nuevas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oportunidades</a:t>
            </a:r>
            <a:endParaRPr sz="2000">
              <a:latin typeface="Arial MT"/>
              <a:cs typeface="Arial MT"/>
            </a:endParaRPr>
          </a:p>
          <a:p>
            <a:pPr algn="just" marL="299085" marR="163830" indent="-287020">
              <a:lnSpc>
                <a:spcPct val="100000"/>
              </a:lnSpc>
              <a:spcBef>
                <a:spcPts val="1610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Desarrollo de gestión de la </a:t>
            </a:r>
            <a:r>
              <a:rPr dirty="0" sz="2000" spc="-5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energía</a:t>
            </a:r>
            <a:r>
              <a:rPr dirty="0" sz="2000" spc="-3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(firma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acuerdos</a:t>
            </a:r>
            <a:r>
              <a:rPr dirty="0" sz="20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 </a:t>
            </a:r>
            <a:r>
              <a:rPr dirty="0" sz="2000" spc="-5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largo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plazo)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51832" y="1449324"/>
            <a:ext cx="108585" cy="4680585"/>
          </a:xfrm>
          <a:custGeom>
            <a:avLst/>
            <a:gdLst/>
            <a:ahLst/>
            <a:cxnLst/>
            <a:rect l="l" t="t" r="r" b="b"/>
            <a:pathLst>
              <a:path w="108585" h="4680585">
                <a:moveTo>
                  <a:pt x="108203" y="0"/>
                </a:moveTo>
                <a:lnTo>
                  <a:pt x="0" y="0"/>
                </a:lnTo>
                <a:lnTo>
                  <a:pt x="0" y="4680204"/>
                </a:lnTo>
                <a:lnTo>
                  <a:pt x="108203" y="4680204"/>
                </a:lnTo>
                <a:lnTo>
                  <a:pt x="108203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611993" y="1165352"/>
            <a:ext cx="6065520" cy="78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Adquisiciones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40%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Hecate: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portafolio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proyectos</a:t>
            </a:r>
            <a:r>
              <a:rPr dirty="0" sz="1600" spc="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solares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&gt;40GW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EE.UU.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100%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proyecto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Jicarilla</a:t>
            </a:r>
            <a:r>
              <a:rPr dirty="0" sz="16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(EE.UU.)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11993" y="2293366"/>
            <a:ext cx="2361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Proyectos</a:t>
            </a:r>
            <a:r>
              <a:rPr dirty="0" sz="18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5A5A5A"/>
                </a:solidFill>
                <a:latin typeface="Arial"/>
                <a:cs typeface="Arial"/>
              </a:rPr>
              <a:t>avanzados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11993" y="2569210"/>
            <a:ext cx="646874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3,8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GW</a:t>
            </a:r>
            <a:r>
              <a:rPr dirty="0" sz="16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operativos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1T22:</a:t>
            </a:r>
            <a:r>
              <a:rPr dirty="0" sz="16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Valdesolar, Kappa,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Cabo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Leonés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III</a:t>
            </a:r>
            <a:r>
              <a:rPr dirty="0" sz="16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F2,</a:t>
            </a:r>
            <a:endParaRPr sz="16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parte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Delta II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Jicarilla</a:t>
            </a:r>
            <a:r>
              <a:rPr dirty="0" sz="16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2,3 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GW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desarrollo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03685" y="3301111"/>
            <a:ext cx="483489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95"/>
              </a:spcBef>
              <a:buChar char="•"/>
              <a:tabLst>
                <a:tab pos="297180" algn="l"/>
                <a:tab pos="297815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 construcción: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Pi y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resto</a:t>
            </a:r>
            <a:r>
              <a:rPr dirty="0" sz="1600" spc="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Delta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II</a:t>
            </a:r>
            <a:endParaRPr sz="1600">
              <a:latin typeface="Arial MT"/>
              <a:cs typeface="Arial MT"/>
            </a:endParaRPr>
          </a:p>
          <a:p>
            <a:pPr marL="297180" marR="5080" indent="-285115">
              <a:lnSpc>
                <a:spcPct val="100000"/>
              </a:lnSpc>
              <a:buChar char="•"/>
              <a:tabLst>
                <a:tab pos="297180" algn="l"/>
                <a:tab pos="297815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Decisión</a:t>
            </a:r>
            <a:r>
              <a:rPr dirty="0" sz="16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final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inversión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600 MW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Texas </a:t>
            </a:r>
            <a:r>
              <a:rPr dirty="0" sz="1600" spc="-4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(operativo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2023)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11993" y="4396562"/>
            <a:ext cx="328167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Acuerdos</a:t>
            </a:r>
            <a:r>
              <a:rPr dirty="0" sz="1800" spc="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 venta</a:t>
            </a:r>
            <a:r>
              <a:rPr dirty="0" sz="1800" spc="2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18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energía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11993" y="4672965"/>
            <a:ext cx="64770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2021: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Amazon</a:t>
            </a:r>
            <a:r>
              <a:rPr dirty="0" sz="16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Microsoft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España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16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6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Chile</a:t>
            </a:r>
            <a:r>
              <a:rPr dirty="0" sz="16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(proyecto</a:t>
            </a:r>
            <a:r>
              <a:rPr dirty="0" sz="16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Atacama)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2022: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Charles River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11993" y="5524880"/>
            <a:ext cx="2670175" cy="78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Incorporación</a:t>
            </a:r>
            <a:r>
              <a:rPr dirty="0" sz="1800" spc="-4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1800" spc="-5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A5A5A"/>
                </a:solidFill>
                <a:latin typeface="Arial"/>
                <a:cs typeface="Arial"/>
              </a:rPr>
              <a:t>socios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Delta</a:t>
            </a:r>
            <a:r>
              <a:rPr dirty="0" sz="16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I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Valdesolar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79306" y="2980385"/>
            <a:ext cx="7467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Espa</a:t>
            </a:r>
            <a:r>
              <a:rPr dirty="0" sz="1600" spc="-15" b="1">
                <a:solidFill>
                  <a:srgbClr val="5A5A5A"/>
                </a:solidFill>
                <a:latin typeface="Arial"/>
                <a:cs typeface="Arial"/>
              </a:rPr>
              <a:t>ñ</a:t>
            </a: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43550" y="3025267"/>
            <a:ext cx="702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EE.UU.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12660" y="5255767"/>
            <a:ext cx="52133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5A5A5A"/>
                </a:solidFill>
                <a:latin typeface="Arial"/>
                <a:cs typeface="Arial"/>
              </a:rPr>
              <a:t>Chile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16396" y="3097688"/>
            <a:ext cx="3794125" cy="2402840"/>
            <a:chOff x="6216396" y="3097688"/>
            <a:chExt cx="3794125" cy="2402840"/>
          </a:xfrm>
        </p:grpSpPr>
        <p:sp>
          <p:nvSpPr>
            <p:cNvPr id="29" name="object 29"/>
            <p:cNvSpPr/>
            <p:nvPr/>
          </p:nvSpPr>
          <p:spPr>
            <a:xfrm>
              <a:off x="7421880" y="5426964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 h="0">
                  <a:moveTo>
                    <a:pt x="0" y="0"/>
                  </a:moveTo>
                  <a:lnTo>
                    <a:pt x="447421" y="0"/>
                  </a:lnTo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634" y="5375544"/>
              <a:ext cx="101996" cy="1244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9146" y="3112928"/>
              <a:ext cx="101980" cy="1245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8063" y="3097688"/>
              <a:ext cx="102044" cy="124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16396" y="3148584"/>
              <a:ext cx="3692525" cy="17145"/>
            </a:xfrm>
            <a:custGeom>
              <a:avLst/>
              <a:gdLst/>
              <a:ahLst/>
              <a:cxnLst/>
              <a:rect l="l" t="t" r="r" b="b"/>
              <a:pathLst>
                <a:path w="3692525" h="17144">
                  <a:moveTo>
                    <a:pt x="3244596" y="0"/>
                  </a:moveTo>
                  <a:lnTo>
                    <a:pt x="3692017" y="0"/>
                  </a:lnTo>
                </a:path>
                <a:path w="3692525" h="17144">
                  <a:moveTo>
                    <a:pt x="0" y="16763"/>
                  </a:moveTo>
                  <a:lnTo>
                    <a:pt x="683132" y="16763"/>
                  </a:lnTo>
                </a:path>
              </a:pathLst>
            </a:custGeom>
            <a:ln w="127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63867"/>
            <a:ext cx="17348200" cy="711835"/>
            <a:chOff x="0" y="6563867"/>
            <a:chExt cx="17348200" cy="711835"/>
          </a:xfrm>
        </p:grpSpPr>
        <p:sp>
          <p:nvSpPr>
            <p:cNvPr id="3" name="object 3"/>
            <p:cNvSpPr/>
            <p:nvPr/>
          </p:nvSpPr>
          <p:spPr>
            <a:xfrm>
              <a:off x="14807184" y="6563867"/>
              <a:ext cx="1653539" cy="711835"/>
            </a:xfrm>
            <a:custGeom>
              <a:avLst/>
              <a:gdLst/>
              <a:ahLst/>
              <a:cxnLst/>
              <a:rect l="l" t="t" r="r" b="b"/>
              <a:pathLst>
                <a:path w="1653540" h="711834">
                  <a:moveTo>
                    <a:pt x="165354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653540" y="711708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453104" y="6563867"/>
              <a:ext cx="894715" cy="711835"/>
            </a:xfrm>
            <a:custGeom>
              <a:avLst/>
              <a:gdLst/>
              <a:ahLst/>
              <a:cxnLst/>
              <a:rect l="l" t="t" r="r" b="b"/>
              <a:pathLst>
                <a:path w="894715" h="711834">
                  <a:moveTo>
                    <a:pt x="894587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894587" y="711708"/>
                  </a:lnTo>
                  <a:lnTo>
                    <a:pt x="894587" y="0"/>
                  </a:lnTo>
                  <a:close/>
                </a:path>
              </a:pathLst>
            </a:custGeom>
            <a:solidFill>
              <a:srgbClr val="006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563867"/>
              <a:ext cx="14807565" cy="711835"/>
            </a:xfrm>
            <a:custGeom>
              <a:avLst/>
              <a:gdLst/>
              <a:ahLst/>
              <a:cxnLst/>
              <a:rect l="l" t="t" r="r" b="b"/>
              <a:pathLst>
                <a:path w="14807565" h="711834">
                  <a:moveTo>
                    <a:pt x="1480718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14807184" y="0"/>
                  </a:lnTo>
                  <a:lnTo>
                    <a:pt x="14807184" y="711707"/>
                  </a:lnTo>
                  <a:close/>
                </a:path>
              </a:pathLst>
            </a:custGeom>
            <a:solidFill>
              <a:srgbClr val="00AC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30808" y="1725168"/>
            <a:ext cx="632460" cy="538480"/>
          </a:xfrm>
          <a:custGeom>
            <a:avLst/>
            <a:gdLst/>
            <a:ahLst/>
            <a:cxnLst/>
            <a:rect l="l" t="t" r="r" b="b"/>
            <a:pathLst>
              <a:path w="632460" h="538480">
                <a:moveTo>
                  <a:pt x="632460" y="506349"/>
                </a:moveTo>
                <a:lnTo>
                  <a:pt x="0" y="506349"/>
                </a:lnTo>
                <a:lnTo>
                  <a:pt x="0" y="537972"/>
                </a:lnTo>
                <a:lnTo>
                  <a:pt x="632460" y="537972"/>
                </a:lnTo>
                <a:lnTo>
                  <a:pt x="632460" y="506349"/>
                </a:lnTo>
                <a:close/>
              </a:path>
              <a:path w="632460" h="538480">
                <a:moveTo>
                  <a:pt x="63245" y="237362"/>
                </a:moveTo>
                <a:lnTo>
                  <a:pt x="31622" y="237362"/>
                </a:lnTo>
                <a:lnTo>
                  <a:pt x="31622" y="506349"/>
                </a:lnTo>
                <a:lnTo>
                  <a:pt x="63245" y="506349"/>
                </a:lnTo>
                <a:lnTo>
                  <a:pt x="63245" y="316484"/>
                </a:lnTo>
                <a:lnTo>
                  <a:pt x="126491" y="316484"/>
                </a:lnTo>
                <a:lnTo>
                  <a:pt x="126491" y="284861"/>
                </a:lnTo>
                <a:lnTo>
                  <a:pt x="63245" y="284861"/>
                </a:lnTo>
                <a:lnTo>
                  <a:pt x="63245" y="237362"/>
                </a:lnTo>
                <a:close/>
              </a:path>
              <a:path w="632460" h="538480">
                <a:moveTo>
                  <a:pt x="126491" y="316484"/>
                </a:moveTo>
                <a:lnTo>
                  <a:pt x="94868" y="316484"/>
                </a:lnTo>
                <a:lnTo>
                  <a:pt x="94868" y="506349"/>
                </a:lnTo>
                <a:lnTo>
                  <a:pt x="126491" y="506349"/>
                </a:lnTo>
                <a:lnTo>
                  <a:pt x="126491" y="316484"/>
                </a:lnTo>
                <a:close/>
              </a:path>
              <a:path w="632460" h="538480">
                <a:moveTo>
                  <a:pt x="364997" y="216535"/>
                </a:moveTo>
                <a:lnTo>
                  <a:pt x="236092" y="216535"/>
                </a:lnTo>
                <a:lnTo>
                  <a:pt x="232536" y="218440"/>
                </a:lnTo>
                <a:lnTo>
                  <a:pt x="203711" y="240026"/>
                </a:lnTo>
                <a:lnTo>
                  <a:pt x="182149" y="268065"/>
                </a:lnTo>
                <a:lnTo>
                  <a:pt x="168636" y="301200"/>
                </a:lnTo>
                <a:lnTo>
                  <a:pt x="163956" y="338074"/>
                </a:lnTo>
                <a:lnTo>
                  <a:pt x="167558" y="369276"/>
                </a:lnTo>
                <a:lnTo>
                  <a:pt x="177815" y="397954"/>
                </a:lnTo>
                <a:lnTo>
                  <a:pt x="193907" y="423298"/>
                </a:lnTo>
                <a:lnTo>
                  <a:pt x="215010" y="444500"/>
                </a:lnTo>
                <a:lnTo>
                  <a:pt x="184150" y="506349"/>
                </a:lnTo>
                <a:lnTo>
                  <a:pt x="219455" y="506349"/>
                </a:lnTo>
                <a:lnTo>
                  <a:pt x="241934" y="461391"/>
                </a:lnTo>
                <a:lnTo>
                  <a:pt x="394508" y="461391"/>
                </a:lnTo>
                <a:lnTo>
                  <a:pt x="386079" y="444500"/>
                </a:lnTo>
                <a:lnTo>
                  <a:pt x="387597" y="442975"/>
                </a:lnTo>
                <a:lnTo>
                  <a:pt x="300608" y="442975"/>
                </a:lnTo>
                <a:lnTo>
                  <a:pt x="273169" y="439350"/>
                </a:lnTo>
                <a:lnTo>
                  <a:pt x="248443" y="429117"/>
                </a:lnTo>
                <a:lnTo>
                  <a:pt x="227385" y="413240"/>
                </a:lnTo>
                <a:lnTo>
                  <a:pt x="210947" y="392684"/>
                </a:lnTo>
                <a:lnTo>
                  <a:pt x="425160" y="392684"/>
                </a:lnTo>
                <a:lnTo>
                  <a:pt x="433532" y="369276"/>
                </a:lnTo>
                <a:lnTo>
                  <a:pt x="434495" y="360934"/>
                </a:lnTo>
                <a:lnTo>
                  <a:pt x="198247" y="360934"/>
                </a:lnTo>
                <a:lnTo>
                  <a:pt x="196595" y="353568"/>
                </a:lnTo>
                <a:lnTo>
                  <a:pt x="195706" y="345948"/>
                </a:lnTo>
                <a:lnTo>
                  <a:pt x="195833" y="332232"/>
                </a:lnTo>
                <a:lnTo>
                  <a:pt x="436392" y="332232"/>
                </a:lnTo>
                <a:lnTo>
                  <a:pt x="432454" y="301200"/>
                </a:lnTo>
                <a:lnTo>
                  <a:pt x="432213" y="300609"/>
                </a:lnTo>
                <a:lnTo>
                  <a:pt x="201929" y="300609"/>
                </a:lnTo>
                <a:lnTo>
                  <a:pt x="209058" y="284861"/>
                </a:lnTo>
                <a:lnTo>
                  <a:pt x="218582" y="270764"/>
                </a:lnTo>
                <a:lnTo>
                  <a:pt x="230451" y="258425"/>
                </a:lnTo>
                <a:lnTo>
                  <a:pt x="244475" y="248158"/>
                </a:lnTo>
                <a:lnTo>
                  <a:pt x="403632" y="248158"/>
                </a:lnTo>
                <a:lnTo>
                  <a:pt x="397379" y="240026"/>
                </a:lnTo>
                <a:lnTo>
                  <a:pt x="368553" y="218440"/>
                </a:lnTo>
                <a:lnTo>
                  <a:pt x="364997" y="216535"/>
                </a:lnTo>
                <a:close/>
              </a:path>
              <a:path w="632460" h="538480">
                <a:moveTo>
                  <a:pt x="394508" y="461391"/>
                </a:moveTo>
                <a:lnTo>
                  <a:pt x="359155" y="461391"/>
                </a:lnTo>
                <a:lnTo>
                  <a:pt x="381634" y="506349"/>
                </a:lnTo>
                <a:lnTo>
                  <a:pt x="416941" y="506349"/>
                </a:lnTo>
                <a:lnTo>
                  <a:pt x="394508" y="461391"/>
                </a:lnTo>
                <a:close/>
              </a:path>
              <a:path w="632460" h="538480">
                <a:moveTo>
                  <a:pt x="517324" y="158242"/>
                </a:moveTo>
                <a:lnTo>
                  <a:pt x="485775" y="158242"/>
                </a:lnTo>
                <a:lnTo>
                  <a:pt x="474853" y="506349"/>
                </a:lnTo>
                <a:lnTo>
                  <a:pt x="506475" y="506349"/>
                </a:lnTo>
                <a:lnTo>
                  <a:pt x="514349" y="253111"/>
                </a:lnTo>
                <a:lnTo>
                  <a:pt x="592453" y="253111"/>
                </a:lnTo>
                <a:lnTo>
                  <a:pt x="591469" y="221487"/>
                </a:lnTo>
                <a:lnTo>
                  <a:pt x="515366" y="221487"/>
                </a:lnTo>
                <a:lnTo>
                  <a:pt x="517324" y="158242"/>
                </a:lnTo>
                <a:close/>
              </a:path>
              <a:path w="632460" h="538480">
                <a:moveTo>
                  <a:pt x="592453" y="253111"/>
                </a:moveTo>
                <a:lnTo>
                  <a:pt x="560831" y="253111"/>
                </a:lnTo>
                <a:lnTo>
                  <a:pt x="568705" y="506349"/>
                </a:lnTo>
                <a:lnTo>
                  <a:pt x="600329" y="506349"/>
                </a:lnTo>
                <a:lnTo>
                  <a:pt x="592453" y="253111"/>
                </a:lnTo>
                <a:close/>
              </a:path>
              <a:path w="632460" h="538480">
                <a:moveTo>
                  <a:pt x="359155" y="461391"/>
                </a:moveTo>
                <a:lnTo>
                  <a:pt x="241934" y="461391"/>
                </a:lnTo>
                <a:lnTo>
                  <a:pt x="255639" y="467064"/>
                </a:lnTo>
                <a:lnTo>
                  <a:pt x="270033" y="471249"/>
                </a:lnTo>
                <a:lnTo>
                  <a:pt x="285047" y="473838"/>
                </a:lnTo>
                <a:lnTo>
                  <a:pt x="300608" y="474725"/>
                </a:lnTo>
                <a:lnTo>
                  <a:pt x="316097" y="473838"/>
                </a:lnTo>
                <a:lnTo>
                  <a:pt x="331073" y="471249"/>
                </a:lnTo>
                <a:lnTo>
                  <a:pt x="345453" y="467064"/>
                </a:lnTo>
                <a:lnTo>
                  <a:pt x="359155" y="461391"/>
                </a:lnTo>
                <a:close/>
              </a:path>
              <a:path w="632460" h="538480">
                <a:moveTo>
                  <a:pt x="425160" y="392684"/>
                </a:moveTo>
                <a:lnTo>
                  <a:pt x="390144" y="392684"/>
                </a:lnTo>
                <a:lnTo>
                  <a:pt x="373707" y="413240"/>
                </a:lnTo>
                <a:lnTo>
                  <a:pt x="352663" y="429117"/>
                </a:lnTo>
                <a:lnTo>
                  <a:pt x="327975" y="439350"/>
                </a:lnTo>
                <a:lnTo>
                  <a:pt x="300608" y="442975"/>
                </a:lnTo>
                <a:lnTo>
                  <a:pt x="387597" y="442975"/>
                </a:lnTo>
                <a:lnTo>
                  <a:pt x="407183" y="423298"/>
                </a:lnTo>
                <a:lnTo>
                  <a:pt x="423275" y="397954"/>
                </a:lnTo>
                <a:lnTo>
                  <a:pt x="425160" y="392684"/>
                </a:lnTo>
                <a:close/>
              </a:path>
              <a:path w="632460" h="538480">
                <a:moveTo>
                  <a:pt x="436392" y="332232"/>
                </a:moveTo>
                <a:lnTo>
                  <a:pt x="405383" y="332232"/>
                </a:lnTo>
                <a:lnTo>
                  <a:pt x="405383" y="334137"/>
                </a:lnTo>
                <a:lnTo>
                  <a:pt x="405510" y="336169"/>
                </a:lnTo>
                <a:lnTo>
                  <a:pt x="405510" y="345948"/>
                </a:lnTo>
                <a:lnTo>
                  <a:pt x="404622" y="353568"/>
                </a:lnTo>
                <a:lnTo>
                  <a:pt x="402970" y="360934"/>
                </a:lnTo>
                <a:lnTo>
                  <a:pt x="434495" y="360934"/>
                </a:lnTo>
                <a:lnTo>
                  <a:pt x="437133" y="338074"/>
                </a:lnTo>
                <a:lnTo>
                  <a:pt x="436392" y="332232"/>
                </a:lnTo>
                <a:close/>
              </a:path>
              <a:path w="632460" h="538480">
                <a:moveTo>
                  <a:pt x="403632" y="248158"/>
                </a:moveTo>
                <a:lnTo>
                  <a:pt x="356616" y="248158"/>
                </a:lnTo>
                <a:lnTo>
                  <a:pt x="370639" y="258425"/>
                </a:lnTo>
                <a:lnTo>
                  <a:pt x="382508" y="270764"/>
                </a:lnTo>
                <a:lnTo>
                  <a:pt x="392066" y="284912"/>
                </a:lnTo>
                <a:lnTo>
                  <a:pt x="399160" y="300609"/>
                </a:lnTo>
                <a:lnTo>
                  <a:pt x="432213" y="300609"/>
                </a:lnTo>
                <a:lnTo>
                  <a:pt x="418941" y="268065"/>
                </a:lnTo>
                <a:lnTo>
                  <a:pt x="403632" y="248158"/>
                </a:lnTo>
                <a:close/>
              </a:path>
              <a:path w="632460" h="538480">
                <a:moveTo>
                  <a:pt x="126491" y="237362"/>
                </a:moveTo>
                <a:lnTo>
                  <a:pt x="94868" y="237362"/>
                </a:lnTo>
                <a:lnTo>
                  <a:pt x="94868" y="284861"/>
                </a:lnTo>
                <a:lnTo>
                  <a:pt x="126491" y="284861"/>
                </a:lnTo>
                <a:lnTo>
                  <a:pt x="126491" y="237362"/>
                </a:lnTo>
                <a:close/>
              </a:path>
              <a:path w="632460" h="538480">
                <a:moveTo>
                  <a:pt x="158114" y="142367"/>
                </a:moveTo>
                <a:lnTo>
                  <a:pt x="0" y="142367"/>
                </a:lnTo>
                <a:lnTo>
                  <a:pt x="0" y="237362"/>
                </a:lnTo>
                <a:lnTo>
                  <a:pt x="158114" y="237362"/>
                </a:lnTo>
                <a:lnTo>
                  <a:pt x="158114" y="205740"/>
                </a:lnTo>
                <a:lnTo>
                  <a:pt x="31622" y="205740"/>
                </a:lnTo>
                <a:lnTo>
                  <a:pt x="31622" y="173990"/>
                </a:lnTo>
                <a:lnTo>
                  <a:pt x="158114" y="173990"/>
                </a:lnTo>
                <a:lnTo>
                  <a:pt x="158114" y="142367"/>
                </a:lnTo>
                <a:close/>
              </a:path>
              <a:path w="632460" h="538480">
                <a:moveTo>
                  <a:pt x="588025" y="110744"/>
                </a:moveTo>
                <a:lnTo>
                  <a:pt x="556386" y="110744"/>
                </a:lnTo>
                <a:lnTo>
                  <a:pt x="559816" y="221487"/>
                </a:lnTo>
                <a:lnTo>
                  <a:pt x="591469" y="221487"/>
                </a:lnTo>
                <a:lnTo>
                  <a:pt x="588025" y="110744"/>
                </a:lnTo>
                <a:close/>
              </a:path>
              <a:path w="632460" h="538480">
                <a:moveTo>
                  <a:pt x="584580" y="0"/>
                </a:moveTo>
                <a:lnTo>
                  <a:pt x="490600" y="0"/>
                </a:lnTo>
                <a:lnTo>
                  <a:pt x="486663" y="126619"/>
                </a:lnTo>
                <a:lnTo>
                  <a:pt x="326263" y="126619"/>
                </a:lnTo>
                <a:lnTo>
                  <a:pt x="310056" y="129895"/>
                </a:lnTo>
                <a:lnTo>
                  <a:pt x="296814" y="138826"/>
                </a:lnTo>
                <a:lnTo>
                  <a:pt x="287883" y="152068"/>
                </a:lnTo>
                <a:lnTo>
                  <a:pt x="284606" y="168275"/>
                </a:lnTo>
                <a:lnTo>
                  <a:pt x="284606" y="216535"/>
                </a:lnTo>
                <a:lnTo>
                  <a:pt x="316229" y="216535"/>
                </a:lnTo>
                <a:lnTo>
                  <a:pt x="316229" y="162687"/>
                </a:lnTo>
                <a:lnTo>
                  <a:pt x="320675" y="158242"/>
                </a:lnTo>
                <a:lnTo>
                  <a:pt x="517324" y="158242"/>
                </a:lnTo>
                <a:lnTo>
                  <a:pt x="518794" y="110744"/>
                </a:lnTo>
                <a:lnTo>
                  <a:pt x="588025" y="110744"/>
                </a:lnTo>
                <a:lnTo>
                  <a:pt x="587041" y="79121"/>
                </a:lnTo>
                <a:lnTo>
                  <a:pt x="519810" y="79121"/>
                </a:lnTo>
                <a:lnTo>
                  <a:pt x="521334" y="31623"/>
                </a:lnTo>
                <a:lnTo>
                  <a:pt x="585564" y="31623"/>
                </a:lnTo>
                <a:lnTo>
                  <a:pt x="584580" y="0"/>
                </a:lnTo>
                <a:close/>
              </a:path>
              <a:path w="632460" h="538480">
                <a:moveTo>
                  <a:pt x="158114" y="173990"/>
                </a:moveTo>
                <a:lnTo>
                  <a:pt x="126491" y="173990"/>
                </a:lnTo>
                <a:lnTo>
                  <a:pt x="126491" y="205740"/>
                </a:lnTo>
                <a:lnTo>
                  <a:pt x="158114" y="205740"/>
                </a:lnTo>
                <a:lnTo>
                  <a:pt x="158114" y="173990"/>
                </a:lnTo>
                <a:close/>
              </a:path>
              <a:path w="632460" h="538480">
                <a:moveTo>
                  <a:pt x="126491" y="63246"/>
                </a:moveTo>
                <a:lnTo>
                  <a:pt x="31622" y="63246"/>
                </a:lnTo>
                <a:lnTo>
                  <a:pt x="31622" y="142367"/>
                </a:lnTo>
                <a:lnTo>
                  <a:pt x="63245" y="142367"/>
                </a:lnTo>
                <a:lnTo>
                  <a:pt x="63245" y="94996"/>
                </a:lnTo>
                <a:lnTo>
                  <a:pt x="126491" y="94996"/>
                </a:lnTo>
                <a:lnTo>
                  <a:pt x="126491" y="63246"/>
                </a:lnTo>
                <a:close/>
              </a:path>
              <a:path w="632460" h="538480">
                <a:moveTo>
                  <a:pt x="126491" y="94996"/>
                </a:moveTo>
                <a:lnTo>
                  <a:pt x="94868" y="94996"/>
                </a:lnTo>
                <a:lnTo>
                  <a:pt x="94868" y="142367"/>
                </a:lnTo>
                <a:lnTo>
                  <a:pt x="126491" y="142367"/>
                </a:lnTo>
                <a:lnTo>
                  <a:pt x="126491" y="94996"/>
                </a:lnTo>
                <a:close/>
              </a:path>
              <a:path w="632460" h="538480">
                <a:moveTo>
                  <a:pt x="585564" y="31623"/>
                </a:moveTo>
                <a:lnTo>
                  <a:pt x="553847" y="31623"/>
                </a:lnTo>
                <a:lnTo>
                  <a:pt x="555371" y="79121"/>
                </a:lnTo>
                <a:lnTo>
                  <a:pt x="587041" y="79121"/>
                </a:lnTo>
                <a:lnTo>
                  <a:pt x="585564" y="31623"/>
                </a:lnTo>
                <a:close/>
              </a:path>
              <a:path w="632460" h="538480">
                <a:moveTo>
                  <a:pt x="94868" y="31623"/>
                </a:moveTo>
                <a:lnTo>
                  <a:pt x="63245" y="31623"/>
                </a:lnTo>
                <a:lnTo>
                  <a:pt x="63245" y="63246"/>
                </a:lnTo>
                <a:lnTo>
                  <a:pt x="94868" y="63246"/>
                </a:lnTo>
                <a:lnTo>
                  <a:pt x="94868" y="31623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8300" y="164719"/>
            <a:ext cx="3661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03.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3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2000" spc="-114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ans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f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mac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ompañía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300" y="453974"/>
            <a:ext cx="7061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5"/>
              <a:t>Repsol,</a:t>
            </a:r>
            <a:r>
              <a:rPr dirty="0" spc="-175"/>
              <a:t> </a:t>
            </a:r>
            <a:r>
              <a:rPr dirty="0" spc="-145"/>
              <a:t>una</a:t>
            </a:r>
            <a:r>
              <a:rPr dirty="0" spc="-175"/>
              <a:t> </a:t>
            </a:r>
            <a:r>
              <a:rPr dirty="0" spc="-130"/>
              <a:t>compañía</a:t>
            </a:r>
            <a:r>
              <a:rPr dirty="0" spc="-175"/>
              <a:t> </a:t>
            </a:r>
            <a:r>
              <a:rPr dirty="0" spc="-229"/>
              <a:t>p</a:t>
            </a:r>
            <a:r>
              <a:rPr dirty="0" spc="-210"/>
              <a:t>r</a:t>
            </a:r>
            <a:r>
              <a:rPr dirty="0" spc="-175"/>
              <a:t>epa</a:t>
            </a:r>
            <a:r>
              <a:rPr dirty="0" spc="-170"/>
              <a:t>r</a:t>
            </a:r>
            <a:r>
              <a:rPr dirty="0" spc="-100"/>
              <a:t>ada</a:t>
            </a:r>
            <a:r>
              <a:rPr dirty="0" spc="-195"/>
              <a:t> </a:t>
            </a:r>
            <a:r>
              <a:rPr dirty="0" spc="-170"/>
              <a:t>pa</a:t>
            </a:r>
            <a:r>
              <a:rPr dirty="0" spc="-170"/>
              <a:t>r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100"/>
              <a:t>el</a:t>
            </a:r>
            <a:r>
              <a:rPr dirty="0" spc="-175"/>
              <a:t> </a:t>
            </a:r>
            <a:r>
              <a:rPr dirty="0" spc="-70"/>
              <a:t>f</a:t>
            </a:r>
            <a:r>
              <a:rPr dirty="0" spc="-175"/>
              <a:t>utu</a:t>
            </a:r>
            <a:r>
              <a:rPr dirty="0" spc="-185"/>
              <a:t>r</a:t>
            </a:r>
            <a:r>
              <a:rPr dirty="0" spc="-130"/>
              <a:t>o</a:t>
            </a:r>
          </a:p>
        </p:txBody>
      </p:sp>
      <p:sp>
        <p:nvSpPr>
          <p:cNvPr id="9" name="object 9"/>
          <p:cNvSpPr/>
          <p:nvPr/>
        </p:nvSpPr>
        <p:spPr>
          <a:xfrm>
            <a:off x="1176540" y="5440679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270498" y="0"/>
                </a:moveTo>
                <a:lnTo>
                  <a:pt x="224762" y="3873"/>
                </a:lnTo>
                <a:lnTo>
                  <a:pt x="181598" y="14986"/>
                </a:lnTo>
                <a:lnTo>
                  <a:pt x="136000" y="35859"/>
                </a:lnTo>
                <a:lnTo>
                  <a:pt x="95400" y="64475"/>
                </a:lnTo>
                <a:lnTo>
                  <a:pt x="60751" y="99888"/>
                </a:lnTo>
                <a:lnTo>
                  <a:pt x="33010" y="141152"/>
                </a:lnTo>
                <a:lnTo>
                  <a:pt x="13132" y="187325"/>
                </a:lnTo>
                <a:lnTo>
                  <a:pt x="2554" y="233255"/>
                </a:lnTo>
                <a:lnTo>
                  <a:pt x="0" y="270637"/>
                </a:lnTo>
                <a:lnTo>
                  <a:pt x="4781" y="321374"/>
                </a:lnTo>
                <a:lnTo>
                  <a:pt x="18567" y="369079"/>
                </a:lnTo>
                <a:lnTo>
                  <a:pt x="40459" y="412739"/>
                </a:lnTo>
                <a:lnTo>
                  <a:pt x="69568" y="451469"/>
                </a:lnTo>
                <a:lnTo>
                  <a:pt x="105004" y="484382"/>
                </a:lnTo>
                <a:lnTo>
                  <a:pt x="145881" y="510593"/>
                </a:lnTo>
                <a:lnTo>
                  <a:pt x="191308" y="529217"/>
                </a:lnTo>
                <a:lnTo>
                  <a:pt x="240399" y="539369"/>
                </a:lnTo>
                <a:lnTo>
                  <a:pt x="270498" y="541020"/>
                </a:lnTo>
                <a:lnTo>
                  <a:pt x="321089" y="536261"/>
                </a:lnTo>
                <a:lnTo>
                  <a:pt x="368621" y="522573"/>
                </a:lnTo>
                <a:lnTo>
                  <a:pt x="391969" y="510921"/>
                </a:lnTo>
                <a:lnTo>
                  <a:pt x="270498" y="510921"/>
                </a:lnTo>
                <a:lnTo>
                  <a:pt x="270498" y="509143"/>
                </a:lnTo>
                <a:lnTo>
                  <a:pt x="240399" y="509143"/>
                </a:lnTo>
                <a:lnTo>
                  <a:pt x="191478" y="497670"/>
                </a:lnTo>
                <a:lnTo>
                  <a:pt x="146936" y="476754"/>
                </a:lnTo>
                <a:lnTo>
                  <a:pt x="107921" y="447540"/>
                </a:lnTo>
                <a:lnTo>
                  <a:pt x="75578" y="411176"/>
                </a:lnTo>
                <a:lnTo>
                  <a:pt x="51056" y="368806"/>
                </a:lnTo>
                <a:lnTo>
                  <a:pt x="35501" y="321577"/>
                </a:lnTo>
                <a:lnTo>
                  <a:pt x="30061" y="270637"/>
                </a:lnTo>
                <a:lnTo>
                  <a:pt x="30096" y="262080"/>
                </a:lnTo>
                <a:lnTo>
                  <a:pt x="30391" y="255270"/>
                </a:lnTo>
                <a:lnTo>
                  <a:pt x="31128" y="247777"/>
                </a:lnTo>
                <a:lnTo>
                  <a:pt x="73658" y="247777"/>
                </a:lnTo>
                <a:lnTo>
                  <a:pt x="37376" y="211455"/>
                </a:lnTo>
                <a:lnTo>
                  <a:pt x="52700" y="168618"/>
                </a:lnTo>
                <a:lnTo>
                  <a:pt x="75484" y="129958"/>
                </a:lnTo>
                <a:lnTo>
                  <a:pt x="104849" y="96355"/>
                </a:lnTo>
                <a:lnTo>
                  <a:pt x="139913" y="68687"/>
                </a:lnTo>
                <a:lnTo>
                  <a:pt x="179796" y="47836"/>
                </a:lnTo>
                <a:lnTo>
                  <a:pt x="223618" y="34679"/>
                </a:lnTo>
                <a:lnTo>
                  <a:pt x="270498" y="30099"/>
                </a:lnTo>
                <a:lnTo>
                  <a:pt x="394415" y="30099"/>
                </a:lnTo>
                <a:lnTo>
                  <a:pt x="393978" y="29817"/>
                </a:lnTo>
                <a:lnTo>
                  <a:pt x="345682" y="10541"/>
                </a:lnTo>
                <a:lnTo>
                  <a:pt x="327469" y="6000"/>
                </a:lnTo>
                <a:lnTo>
                  <a:pt x="308852" y="2698"/>
                </a:lnTo>
                <a:lnTo>
                  <a:pt x="289853" y="682"/>
                </a:lnTo>
                <a:lnTo>
                  <a:pt x="270498" y="0"/>
                </a:lnTo>
                <a:close/>
              </a:path>
              <a:path w="541019" h="541020">
                <a:moveTo>
                  <a:pt x="394415" y="30099"/>
                </a:moveTo>
                <a:lnTo>
                  <a:pt x="270498" y="30099"/>
                </a:lnTo>
                <a:lnTo>
                  <a:pt x="281971" y="30360"/>
                </a:lnTo>
                <a:lnTo>
                  <a:pt x="293326" y="31146"/>
                </a:lnTo>
                <a:lnTo>
                  <a:pt x="304538" y="32456"/>
                </a:lnTo>
                <a:lnTo>
                  <a:pt x="315583" y="34290"/>
                </a:lnTo>
                <a:lnTo>
                  <a:pt x="315583" y="116205"/>
                </a:lnTo>
                <a:lnTo>
                  <a:pt x="311519" y="120269"/>
                </a:lnTo>
                <a:lnTo>
                  <a:pt x="275705" y="120269"/>
                </a:lnTo>
                <a:lnTo>
                  <a:pt x="261991" y="123053"/>
                </a:lnTo>
                <a:lnTo>
                  <a:pt x="250765" y="130635"/>
                </a:lnTo>
                <a:lnTo>
                  <a:pt x="243183" y="141860"/>
                </a:lnTo>
                <a:lnTo>
                  <a:pt x="240399" y="155575"/>
                </a:lnTo>
                <a:lnTo>
                  <a:pt x="240399" y="193040"/>
                </a:lnTo>
                <a:lnTo>
                  <a:pt x="237986" y="195453"/>
                </a:lnTo>
                <a:lnTo>
                  <a:pt x="195314" y="195453"/>
                </a:lnTo>
                <a:lnTo>
                  <a:pt x="177768" y="198997"/>
                </a:lnTo>
                <a:lnTo>
                  <a:pt x="163437" y="208661"/>
                </a:lnTo>
                <a:lnTo>
                  <a:pt x="153773" y="222992"/>
                </a:lnTo>
                <a:lnTo>
                  <a:pt x="150229" y="240538"/>
                </a:lnTo>
                <a:lnTo>
                  <a:pt x="153773" y="258083"/>
                </a:lnTo>
                <a:lnTo>
                  <a:pt x="163437" y="272415"/>
                </a:lnTo>
                <a:lnTo>
                  <a:pt x="177768" y="282078"/>
                </a:lnTo>
                <a:lnTo>
                  <a:pt x="195314" y="285623"/>
                </a:lnTo>
                <a:lnTo>
                  <a:pt x="354953" y="285623"/>
                </a:lnTo>
                <a:lnTo>
                  <a:pt x="360668" y="291338"/>
                </a:lnTo>
                <a:lnTo>
                  <a:pt x="360744" y="330200"/>
                </a:lnTo>
                <a:lnTo>
                  <a:pt x="391656" y="360807"/>
                </a:lnTo>
                <a:lnTo>
                  <a:pt x="450457" y="360807"/>
                </a:lnTo>
                <a:lnTo>
                  <a:pt x="450838" y="361188"/>
                </a:lnTo>
                <a:lnTo>
                  <a:pt x="450838" y="429514"/>
                </a:lnTo>
                <a:lnTo>
                  <a:pt x="414087" y="463290"/>
                </a:lnTo>
                <a:lnTo>
                  <a:pt x="370955" y="488934"/>
                </a:lnTo>
                <a:lnTo>
                  <a:pt x="322679" y="505219"/>
                </a:lnTo>
                <a:lnTo>
                  <a:pt x="270498" y="510921"/>
                </a:lnTo>
                <a:lnTo>
                  <a:pt x="391969" y="510921"/>
                </a:lnTo>
                <a:lnTo>
                  <a:pt x="450838" y="471932"/>
                </a:lnTo>
                <a:lnTo>
                  <a:pt x="480810" y="440309"/>
                </a:lnTo>
                <a:lnTo>
                  <a:pt x="506075" y="403203"/>
                </a:lnTo>
                <a:lnTo>
                  <a:pt x="513603" y="386842"/>
                </a:lnTo>
                <a:lnTo>
                  <a:pt x="480810" y="386842"/>
                </a:lnTo>
                <a:lnTo>
                  <a:pt x="480732" y="361188"/>
                </a:lnTo>
                <a:lnTo>
                  <a:pt x="478381" y="349567"/>
                </a:lnTo>
                <a:lnTo>
                  <a:pt x="471761" y="339756"/>
                </a:lnTo>
                <a:lnTo>
                  <a:pt x="461950" y="333136"/>
                </a:lnTo>
                <a:lnTo>
                  <a:pt x="449949" y="330708"/>
                </a:lnTo>
                <a:lnTo>
                  <a:pt x="391021" y="330708"/>
                </a:lnTo>
                <a:lnTo>
                  <a:pt x="390640" y="330200"/>
                </a:lnTo>
                <a:lnTo>
                  <a:pt x="390640" y="298069"/>
                </a:lnTo>
                <a:lnTo>
                  <a:pt x="387276" y="281509"/>
                </a:lnTo>
                <a:lnTo>
                  <a:pt x="378114" y="267985"/>
                </a:lnTo>
                <a:lnTo>
                  <a:pt x="364547" y="258867"/>
                </a:lnTo>
                <a:lnTo>
                  <a:pt x="347968" y="255524"/>
                </a:lnTo>
                <a:lnTo>
                  <a:pt x="187059" y="255524"/>
                </a:lnTo>
                <a:lnTo>
                  <a:pt x="180328" y="248793"/>
                </a:lnTo>
                <a:lnTo>
                  <a:pt x="180328" y="232156"/>
                </a:lnTo>
                <a:lnTo>
                  <a:pt x="187059" y="225425"/>
                </a:lnTo>
                <a:lnTo>
                  <a:pt x="235192" y="225425"/>
                </a:lnTo>
                <a:lnTo>
                  <a:pt x="248906" y="222640"/>
                </a:lnTo>
                <a:lnTo>
                  <a:pt x="260131" y="215058"/>
                </a:lnTo>
                <a:lnTo>
                  <a:pt x="267713" y="203833"/>
                </a:lnTo>
                <a:lnTo>
                  <a:pt x="270498" y="190119"/>
                </a:lnTo>
                <a:lnTo>
                  <a:pt x="270498" y="152654"/>
                </a:lnTo>
                <a:lnTo>
                  <a:pt x="272784" y="150241"/>
                </a:lnTo>
                <a:lnTo>
                  <a:pt x="306566" y="150241"/>
                </a:lnTo>
                <a:lnTo>
                  <a:pt x="321712" y="147185"/>
                </a:lnTo>
                <a:lnTo>
                  <a:pt x="334109" y="138842"/>
                </a:lnTo>
                <a:lnTo>
                  <a:pt x="342481" y="126452"/>
                </a:lnTo>
                <a:lnTo>
                  <a:pt x="345555" y="111252"/>
                </a:lnTo>
                <a:lnTo>
                  <a:pt x="345555" y="42037"/>
                </a:lnTo>
                <a:lnTo>
                  <a:pt x="412981" y="42037"/>
                </a:lnTo>
                <a:lnTo>
                  <a:pt x="394415" y="30099"/>
                </a:lnTo>
                <a:close/>
              </a:path>
              <a:path w="541019" h="541020">
                <a:moveTo>
                  <a:pt x="73658" y="247777"/>
                </a:moveTo>
                <a:lnTo>
                  <a:pt x="31128" y="247777"/>
                </a:lnTo>
                <a:lnTo>
                  <a:pt x="175375" y="391922"/>
                </a:lnTo>
                <a:lnTo>
                  <a:pt x="178550" y="395224"/>
                </a:lnTo>
                <a:lnTo>
                  <a:pt x="180201" y="399415"/>
                </a:lnTo>
                <a:lnTo>
                  <a:pt x="180201" y="420751"/>
                </a:lnTo>
                <a:lnTo>
                  <a:pt x="183747" y="438316"/>
                </a:lnTo>
                <a:lnTo>
                  <a:pt x="193424" y="452691"/>
                </a:lnTo>
                <a:lnTo>
                  <a:pt x="207793" y="462399"/>
                </a:lnTo>
                <a:lnTo>
                  <a:pt x="225413" y="465963"/>
                </a:lnTo>
                <a:lnTo>
                  <a:pt x="233668" y="465963"/>
                </a:lnTo>
                <a:lnTo>
                  <a:pt x="240399" y="472694"/>
                </a:lnTo>
                <a:lnTo>
                  <a:pt x="240399" y="509143"/>
                </a:lnTo>
                <a:lnTo>
                  <a:pt x="270498" y="509143"/>
                </a:lnTo>
                <a:lnTo>
                  <a:pt x="270498" y="480822"/>
                </a:lnTo>
                <a:lnTo>
                  <a:pt x="266953" y="463276"/>
                </a:lnTo>
                <a:lnTo>
                  <a:pt x="257290" y="448945"/>
                </a:lnTo>
                <a:lnTo>
                  <a:pt x="242958" y="439281"/>
                </a:lnTo>
                <a:lnTo>
                  <a:pt x="225413" y="435737"/>
                </a:lnTo>
                <a:lnTo>
                  <a:pt x="217031" y="435737"/>
                </a:lnTo>
                <a:lnTo>
                  <a:pt x="210300" y="429006"/>
                </a:lnTo>
                <a:lnTo>
                  <a:pt x="206759" y="385968"/>
                </a:lnTo>
                <a:lnTo>
                  <a:pt x="196457" y="370713"/>
                </a:lnTo>
                <a:lnTo>
                  <a:pt x="73658" y="247777"/>
                </a:lnTo>
                <a:close/>
              </a:path>
              <a:path w="541019" h="541020">
                <a:moveTo>
                  <a:pt x="412981" y="42037"/>
                </a:moveTo>
                <a:lnTo>
                  <a:pt x="345555" y="42037"/>
                </a:lnTo>
                <a:lnTo>
                  <a:pt x="373395" y="53185"/>
                </a:lnTo>
                <a:lnTo>
                  <a:pt x="399403" y="67595"/>
                </a:lnTo>
                <a:lnTo>
                  <a:pt x="423314" y="85006"/>
                </a:lnTo>
                <a:lnTo>
                  <a:pt x="444869" y="105156"/>
                </a:lnTo>
                <a:lnTo>
                  <a:pt x="419596" y="105156"/>
                </a:lnTo>
                <a:lnTo>
                  <a:pt x="402496" y="108610"/>
                </a:lnTo>
                <a:lnTo>
                  <a:pt x="388528" y="118030"/>
                </a:lnTo>
                <a:lnTo>
                  <a:pt x="379108" y="131998"/>
                </a:lnTo>
                <a:lnTo>
                  <a:pt x="375654" y="149098"/>
                </a:lnTo>
                <a:lnTo>
                  <a:pt x="375672" y="181573"/>
                </a:lnTo>
                <a:lnTo>
                  <a:pt x="379108" y="198528"/>
                </a:lnTo>
                <a:lnTo>
                  <a:pt x="388528" y="212502"/>
                </a:lnTo>
                <a:lnTo>
                  <a:pt x="402496" y="221952"/>
                </a:lnTo>
                <a:lnTo>
                  <a:pt x="419596" y="225425"/>
                </a:lnTo>
                <a:lnTo>
                  <a:pt x="427343" y="225425"/>
                </a:lnTo>
                <a:lnTo>
                  <a:pt x="431026" y="226822"/>
                </a:lnTo>
                <a:lnTo>
                  <a:pt x="460283" y="254873"/>
                </a:lnTo>
                <a:lnTo>
                  <a:pt x="487287" y="263017"/>
                </a:lnTo>
                <a:lnTo>
                  <a:pt x="510782" y="263017"/>
                </a:lnTo>
                <a:lnTo>
                  <a:pt x="510786" y="272415"/>
                </a:lnTo>
                <a:lnTo>
                  <a:pt x="508902" y="301617"/>
                </a:lnTo>
                <a:lnTo>
                  <a:pt x="503050" y="331533"/>
                </a:lnTo>
                <a:lnTo>
                  <a:pt x="493603" y="360021"/>
                </a:lnTo>
                <a:lnTo>
                  <a:pt x="480810" y="386842"/>
                </a:lnTo>
                <a:lnTo>
                  <a:pt x="513603" y="386842"/>
                </a:lnTo>
                <a:lnTo>
                  <a:pt x="525006" y="362061"/>
                </a:lnTo>
                <a:lnTo>
                  <a:pt x="536888" y="317561"/>
                </a:lnTo>
                <a:lnTo>
                  <a:pt x="541008" y="270383"/>
                </a:lnTo>
                <a:lnTo>
                  <a:pt x="540881" y="268097"/>
                </a:lnTo>
                <a:lnTo>
                  <a:pt x="540843" y="262080"/>
                </a:lnTo>
                <a:lnTo>
                  <a:pt x="540534" y="254873"/>
                </a:lnTo>
                <a:lnTo>
                  <a:pt x="540030" y="247777"/>
                </a:lnTo>
                <a:lnTo>
                  <a:pt x="539291" y="240371"/>
                </a:lnTo>
                <a:lnTo>
                  <a:pt x="538341" y="232918"/>
                </a:lnTo>
                <a:lnTo>
                  <a:pt x="482207" y="232918"/>
                </a:lnTo>
                <a:lnTo>
                  <a:pt x="477635" y="231013"/>
                </a:lnTo>
                <a:lnTo>
                  <a:pt x="474079" y="227584"/>
                </a:lnTo>
                <a:lnTo>
                  <a:pt x="455029" y="208407"/>
                </a:lnTo>
                <a:lnTo>
                  <a:pt x="448252" y="202900"/>
                </a:lnTo>
                <a:lnTo>
                  <a:pt x="440630" y="198834"/>
                </a:lnTo>
                <a:lnTo>
                  <a:pt x="432365" y="196316"/>
                </a:lnTo>
                <a:lnTo>
                  <a:pt x="423660" y="195453"/>
                </a:lnTo>
                <a:lnTo>
                  <a:pt x="411976" y="195453"/>
                </a:lnTo>
                <a:lnTo>
                  <a:pt x="405753" y="189103"/>
                </a:lnTo>
                <a:lnTo>
                  <a:pt x="405753" y="141605"/>
                </a:lnTo>
                <a:lnTo>
                  <a:pt x="411976" y="135382"/>
                </a:lnTo>
                <a:lnTo>
                  <a:pt x="504613" y="135382"/>
                </a:lnTo>
                <a:lnTo>
                  <a:pt x="504225" y="134540"/>
                </a:lnTo>
                <a:lnTo>
                  <a:pt x="474301" y="92868"/>
                </a:lnTo>
                <a:lnTo>
                  <a:pt x="437201" y="57610"/>
                </a:lnTo>
                <a:lnTo>
                  <a:pt x="412981" y="42037"/>
                </a:lnTo>
                <a:close/>
              </a:path>
              <a:path w="541019" h="541020">
                <a:moveTo>
                  <a:pt x="504613" y="135382"/>
                </a:moveTo>
                <a:lnTo>
                  <a:pt x="469253" y="135382"/>
                </a:lnTo>
                <a:lnTo>
                  <a:pt x="482752" y="157640"/>
                </a:lnTo>
                <a:lnTo>
                  <a:pt x="493811" y="181435"/>
                </a:lnTo>
                <a:lnTo>
                  <a:pt x="502275" y="206587"/>
                </a:lnTo>
                <a:lnTo>
                  <a:pt x="507988" y="232918"/>
                </a:lnTo>
                <a:lnTo>
                  <a:pt x="538341" y="232918"/>
                </a:lnTo>
                <a:lnTo>
                  <a:pt x="525922" y="181573"/>
                </a:lnTo>
                <a:lnTo>
                  <a:pt x="504613" y="135382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67560" y="5376748"/>
            <a:ext cx="578294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Avance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las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plataformas</a:t>
            </a:r>
            <a:r>
              <a:rPr dirty="0" sz="2000" spc="-5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</a:t>
            </a:r>
            <a:r>
              <a:rPr dirty="0" sz="2000" spc="-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descarbonización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,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acelerando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 consecución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los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compromisos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7935" y="1692910"/>
            <a:ext cx="635889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Negocio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Industrial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prestigio</a:t>
            </a:r>
            <a:r>
              <a:rPr dirty="0" sz="2000" spc="-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mundial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,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activos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primer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nivel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 plena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transformación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14431" y="1545793"/>
            <a:ext cx="548322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Proyectos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pioneros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 transición energética 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(eco-planta,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primer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electrolizador,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primera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planta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biocombustibles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avanzados…)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50196" y="2977895"/>
            <a:ext cx="338455" cy="541020"/>
          </a:xfrm>
          <a:custGeom>
            <a:avLst/>
            <a:gdLst/>
            <a:ahLst/>
            <a:cxnLst/>
            <a:rect l="l" t="t" r="r" b="b"/>
            <a:pathLst>
              <a:path w="338454" h="541020">
                <a:moveTo>
                  <a:pt x="195072" y="465582"/>
                </a:moveTo>
                <a:lnTo>
                  <a:pt x="193078" y="455815"/>
                </a:lnTo>
                <a:lnTo>
                  <a:pt x="187680" y="447827"/>
                </a:lnTo>
                <a:lnTo>
                  <a:pt x="179692" y="442429"/>
                </a:lnTo>
                <a:lnTo>
                  <a:pt x="169926" y="440436"/>
                </a:lnTo>
                <a:lnTo>
                  <a:pt x="160147" y="442429"/>
                </a:lnTo>
                <a:lnTo>
                  <a:pt x="152158" y="447827"/>
                </a:lnTo>
                <a:lnTo>
                  <a:pt x="146761" y="455815"/>
                </a:lnTo>
                <a:lnTo>
                  <a:pt x="144780" y="465582"/>
                </a:lnTo>
                <a:lnTo>
                  <a:pt x="146761" y="475361"/>
                </a:lnTo>
                <a:lnTo>
                  <a:pt x="152158" y="483349"/>
                </a:lnTo>
                <a:lnTo>
                  <a:pt x="160147" y="488746"/>
                </a:lnTo>
                <a:lnTo>
                  <a:pt x="169926" y="490728"/>
                </a:lnTo>
                <a:lnTo>
                  <a:pt x="179692" y="488746"/>
                </a:lnTo>
                <a:lnTo>
                  <a:pt x="187680" y="483349"/>
                </a:lnTo>
                <a:lnTo>
                  <a:pt x="193078" y="475361"/>
                </a:lnTo>
                <a:lnTo>
                  <a:pt x="195072" y="465582"/>
                </a:lnTo>
                <a:close/>
              </a:path>
              <a:path w="338454" h="541020">
                <a:moveTo>
                  <a:pt x="338328" y="0"/>
                </a:moveTo>
                <a:lnTo>
                  <a:pt x="304800" y="0"/>
                </a:lnTo>
                <a:lnTo>
                  <a:pt x="304800" y="33528"/>
                </a:lnTo>
                <a:lnTo>
                  <a:pt x="304800" y="388874"/>
                </a:lnTo>
                <a:lnTo>
                  <a:pt x="304800" y="422656"/>
                </a:lnTo>
                <a:lnTo>
                  <a:pt x="304800" y="494919"/>
                </a:lnTo>
                <a:lnTo>
                  <a:pt x="292100" y="507492"/>
                </a:lnTo>
                <a:lnTo>
                  <a:pt x="33528" y="507492"/>
                </a:lnTo>
                <a:lnTo>
                  <a:pt x="33528" y="422656"/>
                </a:lnTo>
                <a:lnTo>
                  <a:pt x="304800" y="422656"/>
                </a:lnTo>
                <a:lnTo>
                  <a:pt x="304800" y="388874"/>
                </a:lnTo>
                <a:lnTo>
                  <a:pt x="33528" y="388874"/>
                </a:lnTo>
                <a:lnTo>
                  <a:pt x="33528" y="33528"/>
                </a:lnTo>
                <a:lnTo>
                  <a:pt x="304800" y="33528"/>
                </a:lnTo>
                <a:lnTo>
                  <a:pt x="304800" y="0"/>
                </a:lnTo>
                <a:lnTo>
                  <a:pt x="32258" y="0"/>
                </a:lnTo>
                <a:lnTo>
                  <a:pt x="19710" y="2540"/>
                </a:lnTo>
                <a:lnTo>
                  <a:pt x="9461" y="9461"/>
                </a:lnTo>
                <a:lnTo>
                  <a:pt x="2540" y="19723"/>
                </a:lnTo>
                <a:lnTo>
                  <a:pt x="0" y="32258"/>
                </a:lnTo>
                <a:lnTo>
                  <a:pt x="0" y="541020"/>
                </a:lnTo>
                <a:lnTo>
                  <a:pt x="306070" y="541020"/>
                </a:lnTo>
                <a:lnTo>
                  <a:pt x="338328" y="508762"/>
                </a:lnTo>
                <a:lnTo>
                  <a:pt x="338328" y="507492"/>
                </a:lnTo>
                <a:lnTo>
                  <a:pt x="338328" y="422656"/>
                </a:lnTo>
                <a:lnTo>
                  <a:pt x="338328" y="388874"/>
                </a:lnTo>
                <a:lnTo>
                  <a:pt x="338328" y="33528"/>
                </a:lnTo>
                <a:lnTo>
                  <a:pt x="338328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814431" y="2915793"/>
            <a:ext cx="49314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Digitalización</a:t>
            </a:r>
            <a:r>
              <a:rPr dirty="0" sz="2000" spc="-5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y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tecnologías</a:t>
            </a:r>
            <a:r>
              <a:rPr dirty="0" sz="2000" spc="-3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innovadoras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que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aceleran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transformación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23704" y="5396484"/>
            <a:ext cx="593090" cy="562610"/>
          </a:xfrm>
          <a:custGeom>
            <a:avLst/>
            <a:gdLst/>
            <a:ahLst/>
            <a:cxnLst/>
            <a:rect l="l" t="t" r="r" b="b"/>
            <a:pathLst>
              <a:path w="593090" h="562610">
                <a:moveTo>
                  <a:pt x="6985" y="245999"/>
                </a:moveTo>
                <a:lnTo>
                  <a:pt x="4018" y="258187"/>
                </a:lnTo>
                <a:lnTo>
                  <a:pt x="1825" y="270732"/>
                </a:lnTo>
                <a:lnTo>
                  <a:pt x="466" y="283610"/>
                </a:lnTo>
                <a:lnTo>
                  <a:pt x="0" y="296799"/>
                </a:lnTo>
                <a:lnTo>
                  <a:pt x="6736" y="347017"/>
                </a:lnTo>
                <a:lnTo>
                  <a:pt x="26082" y="392604"/>
                </a:lnTo>
                <a:lnTo>
                  <a:pt x="56739" y="431405"/>
                </a:lnTo>
                <a:lnTo>
                  <a:pt x="97409" y="461264"/>
                </a:lnTo>
                <a:lnTo>
                  <a:pt x="146176" y="562356"/>
                </a:lnTo>
                <a:lnTo>
                  <a:pt x="249554" y="562356"/>
                </a:lnTo>
                <a:lnTo>
                  <a:pt x="249554" y="531241"/>
                </a:lnTo>
                <a:lnTo>
                  <a:pt x="165735" y="531241"/>
                </a:lnTo>
                <a:lnTo>
                  <a:pt x="120903" y="438531"/>
                </a:lnTo>
                <a:lnTo>
                  <a:pt x="80781" y="411422"/>
                </a:lnTo>
                <a:lnTo>
                  <a:pt x="53990" y="378634"/>
                </a:lnTo>
                <a:lnTo>
                  <a:pt x="37034" y="339822"/>
                </a:lnTo>
                <a:lnTo>
                  <a:pt x="31115" y="296926"/>
                </a:lnTo>
                <a:lnTo>
                  <a:pt x="31115" y="291592"/>
                </a:lnTo>
                <a:lnTo>
                  <a:pt x="31369" y="286385"/>
                </a:lnTo>
                <a:lnTo>
                  <a:pt x="31876" y="281305"/>
                </a:lnTo>
                <a:lnTo>
                  <a:pt x="24880" y="272948"/>
                </a:lnTo>
                <a:lnTo>
                  <a:pt x="18383" y="264271"/>
                </a:lnTo>
                <a:lnTo>
                  <a:pt x="12410" y="255283"/>
                </a:lnTo>
                <a:lnTo>
                  <a:pt x="6985" y="245999"/>
                </a:lnTo>
                <a:close/>
              </a:path>
              <a:path w="593090" h="562610">
                <a:moveTo>
                  <a:pt x="358901" y="531114"/>
                </a:moveTo>
                <a:lnTo>
                  <a:pt x="327532" y="531114"/>
                </a:lnTo>
                <a:lnTo>
                  <a:pt x="327532" y="562356"/>
                </a:lnTo>
                <a:lnTo>
                  <a:pt x="430911" y="562356"/>
                </a:lnTo>
                <a:lnTo>
                  <a:pt x="446448" y="531241"/>
                </a:lnTo>
                <a:lnTo>
                  <a:pt x="358901" y="531241"/>
                </a:lnTo>
                <a:lnTo>
                  <a:pt x="358901" y="531114"/>
                </a:lnTo>
                <a:close/>
              </a:path>
              <a:path w="593090" h="562610">
                <a:moveTo>
                  <a:pt x="358901" y="500126"/>
                </a:moveTo>
                <a:lnTo>
                  <a:pt x="218440" y="500126"/>
                </a:lnTo>
                <a:lnTo>
                  <a:pt x="218440" y="531241"/>
                </a:lnTo>
                <a:lnTo>
                  <a:pt x="249554" y="531241"/>
                </a:lnTo>
                <a:lnTo>
                  <a:pt x="249554" y="531114"/>
                </a:lnTo>
                <a:lnTo>
                  <a:pt x="358901" y="531114"/>
                </a:lnTo>
                <a:lnTo>
                  <a:pt x="358901" y="500126"/>
                </a:lnTo>
                <a:close/>
              </a:path>
              <a:path w="593090" h="562610">
                <a:moveTo>
                  <a:pt x="526769" y="136721"/>
                </a:moveTo>
                <a:lnTo>
                  <a:pt x="479444" y="136721"/>
                </a:lnTo>
                <a:lnTo>
                  <a:pt x="492632" y="136906"/>
                </a:lnTo>
                <a:lnTo>
                  <a:pt x="465836" y="197104"/>
                </a:lnTo>
                <a:lnTo>
                  <a:pt x="538226" y="296799"/>
                </a:lnTo>
                <a:lnTo>
                  <a:pt x="561848" y="296799"/>
                </a:lnTo>
                <a:lnTo>
                  <a:pt x="561848" y="395859"/>
                </a:lnTo>
                <a:lnTo>
                  <a:pt x="456692" y="441071"/>
                </a:lnTo>
                <a:lnTo>
                  <a:pt x="411606" y="531241"/>
                </a:lnTo>
                <a:lnTo>
                  <a:pt x="446448" y="531241"/>
                </a:lnTo>
                <a:lnTo>
                  <a:pt x="479425" y="465201"/>
                </a:lnTo>
                <a:lnTo>
                  <a:pt x="592836" y="416433"/>
                </a:lnTo>
                <a:lnTo>
                  <a:pt x="592836" y="265557"/>
                </a:lnTo>
                <a:lnTo>
                  <a:pt x="554101" y="265557"/>
                </a:lnTo>
                <a:lnTo>
                  <a:pt x="501650" y="193294"/>
                </a:lnTo>
                <a:lnTo>
                  <a:pt x="526769" y="136721"/>
                </a:lnTo>
                <a:close/>
              </a:path>
              <a:path w="593090" h="562610">
                <a:moveTo>
                  <a:pt x="436879" y="265684"/>
                </a:moveTo>
                <a:lnTo>
                  <a:pt x="424711" y="268116"/>
                </a:lnTo>
                <a:lnTo>
                  <a:pt x="414781" y="274764"/>
                </a:lnTo>
                <a:lnTo>
                  <a:pt x="408090" y="284650"/>
                </a:lnTo>
                <a:lnTo>
                  <a:pt x="405638" y="296799"/>
                </a:lnTo>
                <a:lnTo>
                  <a:pt x="408108" y="308913"/>
                </a:lnTo>
                <a:lnTo>
                  <a:pt x="414829" y="318849"/>
                </a:lnTo>
                <a:lnTo>
                  <a:pt x="424765" y="325570"/>
                </a:lnTo>
                <a:lnTo>
                  <a:pt x="436879" y="328041"/>
                </a:lnTo>
                <a:lnTo>
                  <a:pt x="449054" y="325570"/>
                </a:lnTo>
                <a:lnTo>
                  <a:pt x="458914" y="318897"/>
                </a:lnTo>
                <a:lnTo>
                  <a:pt x="465562" y="308967"/>
                </a:lnTo>
                <a:lnTo>
                  <a:pt x="467995" y="296799"/>
                </a:lnTo>
                <a:lnTo>
                  <a:pt x="465562" y="284650"/>
                </a:lnTo>
                <a:lnTo>
                  <a:pt x="458914" y="274764"/>
                </a:lnTo>
                <a:lnTo>
                  <a:pt x="449028" y="268116"/>
                </a:lnTo>
                <a:lnTo>
                  <a:pt x="436879" y="265684"/>
                </a:lnTo>
                <a:close/>
              </a:path>
              <a:path w="593090" h="562610">
                <a:moveTo>
                  <a:pt x="171576" y="0"/>
                </a:moveTo>
                <a:lnTo>
                  <a:pt x="122292" y="7967"/>
                </a:lnTo>
                <a:lnTo>
                  <a:pt x="79482" y="30150"/>
                </a:lnTo>
                <a:lnTo>
                  <a:pt x="45718" y="63971"/>
                </a:lnTo>
                <a:lnTo>
                  <a:pt x="23574" y="106850"/>
                </a:lnTo>
                <a:lnTo>
                  <a:pt x="15621" y="156210"/>
                </a:lnTo>
                <a:lnTo>
                  <a:pt x="23587" y="205631"/>
                </a:lnTo>
                <a:lnTo>
                  <a:pt x="45763" y="248548"/>
                </a:lnTo>
                <a:lnTo>
                  <a:pt x="79564" y="282388"/>
                </a:lnTo>
                <a:lnTo>
                  <a:pt x="122406" y="304578"/>
                </a:lnTo>
                <a:lnTo>
                  <a:pt x="171703" y="312547"/>
                </a:lnTo>
                <a:lnTo>
                  <a:pt x="221050" y="304578"/>
                </a:lnTo>
                <a:lnTo>
                  <a:pt x="263897" y="282388"/>
                </a:lnTo>
                <a:lnTo>
                  <a:pt x="265232" y="281051"/>
                </a:lnTo>
                <a:lnTo>
                  <a:pt x="171576" y="281051"/>
                </a:lnTo>
                <a:lnTo>
                  <a:pt x="123104" y="271242"/>
                </a:lnTo>
                <a:lnTo>
                  <a:pt x="83454" y="244490"/>
                </a:lnTo>
                <a:lnTo>
                  <a:pt x="56687" y="204809"/>
                </a:lnTo>
                <a:lnTo>
                  <a:pt x="46863" y="156210"/>
                </a:lnTo>
                <a:lnTo>
                  <a:pt x="56687" y="107644"/>
                </a:lnTo>
                <a:lnTo>
                  <a:pt x="83454" y="67913"/>
                </a:lnTo>
                <a:lnTo>
                  <a:pt x="123104" y="41088"/>
                </a:lnTo>
                <a:lnTo>
                  <a:pt x="171576" y="31242"/>
                </a:lnTo>
                <a:lnTo>
                  <a:pt x="264906" y="31242"/>
                </a:lnTo>
                <a:lnTo>
                  <a:pt x="263815" y="30150"/>
                </a:lnTo>
                <a:lnTo>
                  <a:pt x="220936" y="7967"/>
                </a:lnTo>
                <a:lnTo>
                  <a:pt x="171576" y="0"/>
                </a:lnTo>
                <a:close/>
              </a:path>
              <a:path w="593090" h="562610">
                <a:moveTo>
                  <a:pt x="264906" y="31242"/>
                </a:moveTo>
                <a:lnTo>
                  <a:pt x="171576" y="31242"/>
                </a:lnTo>
                <a:lnTo>
                  <a:pt x="220122" y="41068"/>
                </a:lnTo>
                <a:lnTo>
                  <a:pt x="259810" y="67849"/>
                </a:lnTo>
                <a:lnTo>
                  <a:pt x="286591" y="107537"/>
                </a:lnTo>
                <a:lnTo>
                  <a:pt x="296418" y="156083"/>
                </a:lnTo>
                <a:lnTo>
                  <a:pt x="286591" y="204702"/>
                </a:lnTo>
                <a:lnTo>
                  <a:pt x="259810" y="244427"/>
                </a:lnTo>
                <a:lnTo>
                  <a:pt x="220122" y="271222"/>
                </a:lnTo>
                <a:lnTo>
                  <a:pt x="171576" y="281051"/>
                </a:lnTo>
                <a:lnTo>
                  <a:pt x="265232" y="281051"/>
                </a:lnTo>
                <a:lnTo>
                  <a:pt x="297680" y="248548"/>
                </a:lnTo>
                <a:lnTo>
                  <a:pt x="319832" y="205631"/>
                </a:lnTo>
                <a:lnTo>
                  <a:pt x="327787" y="156210"/>
                </a:lnTo>
                <a:lnTo>
                  <a:pt x="319819" y="106850"/>
                </a:lnTo>
                <a:lnTo>
                  <a:pt x="297636" y="63971"/>
                </a:lnTo>
                <a:lnTo>
                  <a:pt x="264906" y="31242"/>
                </a:lnTo>
                <a:close/>
              </a:path>
              <a:path w="593090" h="562610">
                <a:moveTo>
                  <a:pt x="189992" y="159131"/>
                </a:moveTo>
                <a:lnTo>
                  <a:pt x="105918" y="159131"/>
                </a:lnTo>
                <a:lnTo>
                  <a:pt x="105918" y="176530"/>
                </a:lnTo>
                <a:lnTo>
                  <a:pt x="123317" y="176530"/>
                </a:lnTo>
                <a:lnTo>
                  <a:pt x="123317" y="190754"/>
                </a:lnTo>
                <a:lnTo>
                  <a:pt x="140388" y="227437"/>
                </a:lnTo>
                <a:lnTo>
                  <a:pt x="168910" y="234188"/>
                </a:lnTo>
                <a:lnTo>
                  <a:pt x="185674" y="234188"/>
                </a:lnTo>
                <a:lnTo>
                  <a:pt x="199185" y="233229"/>
                </a:lnTo>
                <a:lnTo>
                  <a:pt x="210899" y="230235"/>
                </a:lnTo>
                <a:lnTo>
                  <a:pt x="221017" y="225026"/>
                </a:lnTo>
                <a:lnTo>
                  <a:pt x="229743" y="217424"/>
                </a:lnTo>
                <a:lnTo>
                  <a:pt x="224268" y="208280"/>
                </a:lnTo>
                <a:lnTo>
                  <a:pt x="163322" y="208280"/>
                </a:lnTo>
                <a:lnTo>
                  <a:pt x="158496" y="206883"/>
                </a:lnTo>
                <a:lnTo>
                  <a:pt x="155321" y="203708"/>
                </a:lnTo>
                <a:lnTo>
                  <a:pt x="152907" y="201168"/>
                </a:lnTo>
                <a:lnTo>
                  <a:pt x="151002" y="196088"/>
                </a:lnTo>
                <a:lnTo>
                  <a:pt x="151002" y="176403"/>
                </a:lnTo>
                <a:lnTo>
                  <a:pt x="189992" y="176403"/>
                </a:lnTo>
                <a:lnTo>
                  <a:pt x="189992" y="159131"/>
                </a:lnTo>
                <a:close/>
              </a:path>
              <a:path w="593090" h="562610">
                <a:moveTo>
                  <a:pt x="217804" y="197485"/>
                </a:moveTo>
                <a:lnTo>
                  <a:pt x="211089" y="202118"/>
                </a:lnTo>
                <a:lnTo>
                  <a:pt x="203326" y="205501"/>
                </a:lnTo>
                <a:lnTo>
                  <a:pt x="194230" y="207575"/>
                </a:lnTo>
                <a:lnTo>
                  <a:pt x="183515" y="208280"/>
                </a:lnTo>
                <a:lnTo>
                  <a:pt x="224268" y="208280"/>
                </a:lnTo>
                <a:lnTo>
                  <a:pt x="217804" y="197485"/>
                </a:lnTo>
                <a:close/>
              </a:path>
              <a:path w="593090" h="562610">
                <a:moveTo>
                  <a:pt x="151002" y="145415"/>
                </a:moveTo>
                <a:lnTo>
                  <a:pt x="123190" y="145415"/>
                </a:lnTo>
                <a:lnTo>
                  <a:pt x="123190" y="159131"/>
                </a:lnTo>
                <a:lnTo>
                  <a:pt x="151002" y="159131"/>
                </a:lnTo>
                <a:lnTo>
                  <a:pt x="151002" y="145415"/>
                </a:lnTo>
                <a:close/>
              </a:path>
              <a:path w="593090" h="562610">
                <a:moveTo>
                  <a:pt x="353314" y="110236"/>
                </a:moveTo>
                <a:lnTo>
                  <a:pt x="355072" y="118038"/>
                </a:lnTo>
                <a:lnTo>
                  <a:pt x="356520" y="125984"/>
                </a:lnTo>
                <a:lnTo>
                  <a:pt x="357635" y="134024"/>
                </a:lnTo>
                <a:lnTo>
                  <a:pt x="358394" y="142113"/>
                </a:lnTo>
                <a:lnTo>
                  <a:pt x="382645" y="145597"/>
                </a:lnTo>
                <a:lnTo>
                  <a:pt x="400097" y="149796"/>
                </a:lnTo>
                <a:lnTo>
                  <a:pt x="410668" y="153328"/>
                </a:lnTo>
                <a:lnTo>
                  <a:pt x="414274" y="154813"/>
                </a:lnTo>
                <a:lnTo>
                  <a:pt x="422655" y="159131"/>
                </a:lnTo>
                <a:lnTo>
                  <a:pt x="430402" y="153670"/>
                </a:lnTo>
                <a:lnTo>
                  <a:pt x="447448" y="144067"/>
                </a:lnTo>
                <a:lnTo>
                  <a:pt x="464089" y="138763"/>
                </a:lnTo>
                <a:lnTo>
                  <a:pt x="479444" y="136721"/>
                </a:lnTo>
                <a:lnTo>
                  <a:pt x="526769" y="136721"/>
                </a:lnTo>
                <a:lnTo>
                  <a:pt x="531368" y="126365"/>
                </a:lnTo>
                <a:lnTo>
                  <a:pt x="529861" y="123190"/>
                </a:lnTo>
                <a:lnTo>
                  <a:pt x="419607" y="123190"/>
                </a:lnTo>
                <a:lnTo>
                  <a:pt x="409088" y="119790"/>
                </a:lnTo>
                <a:lnTo>
                  <a:pt x="394509" y="116093"/>
                </a:lnTo>
                <a:lnTo>
                  <a:pt x="375906" y="112706"/>
                </a:lnTo>
                <a:lnTo>
                  <a:pt x="353314" y="110236"/>
                </a:lnTo>
                <a:close/>
              </a:path>
              <a:path w="593090" h="562610">
                <a:moveTo>
                  <a:pt x="189992" y="128397"/>
                </a:moveTo>
                <a:lnTo>
                  <a:pt x="105918" y="128397"/>
                </a:lnTo>
                <a:lnTo>
                  <a:pt x="105918" y="145415"/>
                </a:lnTo>
                <a:lnTo>
                  <a:pt x="189992" y="145415"/>
                </a:lnTo>
                <a:lnTo>
                  <a:pt x="189992" y="128397"/>
                </a:lnTo>
                <a:close/>
              </a:path>
              <a:path w="593090" h="562610">
                <a:moveTo>
                  <a:pt x="184023" y="71120"/>
                </a:moveTo>
                <a:lnTo>
                  <a:pt x="168782" y="71120"/>
                </a:lnTo>
                <a:lnTo>
                  <a:pt x="157837" y="71864"/>
                </a:lnTo>
                <a:lnTo>
                  <a:pt x="125904" y="96012"/>
                </a:lnTo>
                <a:lnTo>
                  <a:pt x="123190" y="128397"/>
                </a:lnTo>
                <a:lnTo>
                  <a:pt x="151002" y="128397"/>
                </a:lnTo>
                <a:lnTo>
                  <a:pt x="151002" y="109220"/>
                </a:lnTo>
                <a:lnTo>
                  <a:pt x="152780" y="104140"/>
                </a:lnTo>
                <a:lnTo>
                  <a:pt x="158496" y="98425"/>
                </a:lnTo>
                <a:lnTo>
                  <a:pt x="163449" y="96901"/>
                </a:lnTo>
                <a:lnTo>
                  <a:pt x="222817" y="96901"/>
                </a:lnTo>
                <a:lnTo>
                  <a:pt x="228092" y="87884"/>
                </a:lnTo>
                <a:lnTo>
                  <a:pt x="219384" y="80228"/>
                </a:lnTo>
                <a:lnTo>
                  <a:pt x="209296" y="75025"/>
                </a:lnTo>
                <a:lnTo>
                  <a:pt x="197588" y="72060"/>
                </a:lnTo>
                <a:lnTo>
                  <a:pt x="184023" y="71120"/>
                </a:lnTo>
                <a:close/>
              </a:path>
              <a:path w="593090" h="562610">
                <a:moveTo>
                  <a:pt x="481409" y="105362"/>
                </a:moveTo>
                <a:lnTo>
                  <a:pt x="451979" y="109436"/>
                </a:lnTo>
                <a:lnTo>
                  <a:pt x="419607" y="123190"/>
                </a:lnTo>
                <a:lnTo>
                  <a:pt x="529861" y="123190"/>
                </a:lnTo>
                <a:lnTo>
                  <a:pt x="524255" y="111379"/>
                </a:lnTo>
                <a:lnTo>
                  <a:pt x="517398" y="109347"/>
                </a:lnTo>
                <a:lnTo>
                  <a:pt x="504386" y="106741"/>
                </a:lnTo>
                <a:lnTo>
                  <a:pt x="481409" y="105362"/>
                </a:lnTo>
                <a:close/>
              </a:path>
              <a:path w="593090" h="562610">
                <a:moveTo>
                  <a:pt x="222817" y="96901"/>
                </a:moveTo>
                <a:lnTo>
                  <a:pt x="181864" y="96901"/>
                </a:lnTo>
                <a:lnTo>
                  <a:pt x="192635" y="97664"/>
                </a:lnTo>
                <a:lnTo>
                  <a:pt x="201739" y="99869"/>
                </a:lnTo>
                <a:lnTo>
                  <a:pt x="209510" y="103383"/>
                </a:lnTo>
                <a:lnTo>
                  <a:pt x="216280" y="108077"/>
                </a:lnTo>
                <a:lnTo>
                  <a:pt x="222817" y="96901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808334" y="5376748"/>
            <a:ext cx="414464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Disciplina</a:t>
            </a:r>
            <a:r>
              <a:rPr dirty="0" sz="2000" spc="-4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financiera</a:t>
            </a:r>
            <a:r>
              <a:rPr dirty="0" sz="2000" spc="-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liderazgo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retribución</a:t>
            </a:r>
            <a:r>
              <a:rPr dirty="0" sz="2000" spc="-5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al</a:t>
            </a:r>
            <a:r>
              <a:rPr dirty="0" sz="2000" spc="-4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accionista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94747" y="4337304"/>
            <a:ext cx="650875" cy="399415"/>
          </a:xfrm>
          <a:custGeom>
            <a:avLst/>
            <a:gdLst/>
            <a:ahLst/>
            <a:cxnLst/>
            <a:rect l="l" t="t" r="r" b="b"/>
            <a:pathLst>
              <a:path w="650875" h="399414">
                <a:moveTo>
                  <a:pt x="0" y="5080"/>
                </a:moveTo>
                <a:lnTo>
                  <a:pt x="0" y="245872"/>
                </a:lnTo>
                <a:lnTo>
                  <a:pt x="53848" y="272415"/>
                </a:lnTo>
                <a:lnTo>
                  <a:pt x="54228" y="276606"/>
                </a:lnTo>
                <a:lnTo>
                  <a:pt x="75410" y="317503"/>
                </a:lnTo>
                <a:lnTo>
                  <a:pt x="114704" y="344799"/>
                </a:lnTo>
                <a:lnTo>
                  <a:pt x="164472" y="373298"/>
                </a:lnTo>
                <a:lnTo>
                  <a:pt x="174498" y="378714"/>
                </a:lnTo>
                <a:lnTo>
                  <a:pt x="174878" y="378968"/>
                </a:lnTo>
                <a:lnTo>
                  <a:pt x="197354" y="388679"/>
                </a:lnTo>
                <a:lnTo>
                  <a:pt x="217709" y="394938"/>
                </a:lnTo>
                <a:lnTo>
                  <a:pt x="235922" y="398291"/>
                </a:lnTo>
                <a:lnTo>
                  <a:pt x="251968" y="399288"/>
                </a:lnTo>
                <a:lnTo>
                  <a:pt x="266013" y="398430"/>
                </a:lnTo>
                <a:lnTo>
                  <a:pt x="277844" y="396240"/>
                </a:lnTo>
                <a:lnTo>
                  <a:pt x="287436" y="393287"/>
                </a:lnTo>
                <a:lnTo>
                  <a:pt x="294767" y="390144"/>
                </a:lnTo>
                <a:lnTo>
                  <a:pt x="325374" y="390144"/>
                </a:lnTo>
                <a:lnTo>
                  <a:pt x="371844" y="367256"/>
                </a:lnTo>
                <a:lnTo>
                  <a:pt x="255940" y="367256"/>
                </a:lnTo>
                <a:lnTo>
                  <a:pt x="245745" y="367157"/>
                </a:lnTo>
                <a:lnTo>
                  <a:pt x="206347" y="357691"/>
                </a:lnTo>
                <a:lnTo>
                  <a:pt x="157638" y="332486"/>
                </a:lnTo>
                <a:lnTo>
                  <a:pt x="103758" y="299593"/>
                </a:lnTo>
                <a:lnTo>
                  <a:pt x="98425" y="294386"/>
                </a:lnTo>
                <a:lnTo>
                  <a:pt x="92075" y="287782"/>
                </a:lnTo>
                <a:lnTo>
                  <a:pt x="87629" y="279908"/>
                </a:lnTo>
                <a:lnTo>
                  <a:pt x="86700" y="272415"/>
                </a:lnTo>
                <a:lnTo>
                  <a:pt x="86359" y="270256"/>
                </a:lnTo>
                <a:lnTo>
                  <a:pt x="86232" y="265938"/>
                </a:lnTo>
                <a:lnTo>
                  <a:pt x="88646" y="263271"/>
                </a:lnTo>
                <a:lnTo>
                  <a:pt x="94615" y="256921"/>
                </a:lnTo>
                <a:lnTo>
                  <a:pt x="109352" y="241681"/>
                </a:lnTo>
                <a:lnTo>
                  <a:pt x="63880" y="241681"/>
                </a:lnTo>
                <a:lnTo>
                  <a:pt x="32257" y="226187"/>
                </a:lnTo>
                <a:lnTo>
                  <a:pt x="32257" y="56642"/>
                </a:lnTo>
                <a:lnTo>
                  <a:pt x="217301" y="56642"/>
                </a:lnTo>
                <a:lnTo>
                  <a:pt x="225551" y="54610"/>
                </a:lnTo>
                <a:lnTo>
                  <a:pt x="337049" y="54610"/>
                </a:lnTo>
                <a:lnTo>
                  <a:pt x="338539" y="53213"/>
                </a:lnTo>
                <a:lnTo>
                  <a:pt x="97662" y="53213"/>
                </a:lnTo>
                <a:lnTo>
                  <a:pt x="0" y="5080"/>
                </a:lnTo>
                <a:close/>
              </a:path>
              <a:path w="650875" h="399414">
                <a:moveTo>
                  <a:pt x="185329" y="233807"/>
                </a:moveTo>
                <a:lnTo>
                  <a:pt x="116967" y="233807"/>
                </a:lnTo>
                <a:lnTo>
                  <a:pt x="276478" y="319659"/>
                </a:lnTo>
                <a:lnTo>
                  <a:pt x="276478" y="363220"/>
                </a:lnTo>
                <a:lnTo>
                  <a:pt x="271283" y="364978"/>
                </a:lnTo>
                <a:lnTo>
                  <a:pt x="264445" y="366426"/>
                </a:lnTo>
                <a:lnTo>
                  <a:pt x="255940" y="367256"/>
                </a:lnTo>
                <a:lnTo>
                  <a:pt x="371844" y="367256"/>
                </a:lnTo>
                <a:lnTo>
                  <a:pt x="389579" y="358521"/>
                </a:lnTo>
                <a:lnTo>
                  <a:pt x="309245" y="358521"/>
                </a:lnTo>
                <a:lnTo>
                  <a:pt x="309245" y="300482"/>
                </a:lnTo>
                <a:lnTo>
                  <a:pt x="185329" y="233807"/>
                </a:lnTo>
                <a:close/>
              </a:path>
              <a:path w="650875" h="399414">
                <a:moveTo>
                  <a:pt x="394225" y="156718"/>
                </a:moveTo>
                <a:lnTo>
                  <a:pt x="354837" y="156718"/>
                </a:lnTo>
                <a:lnTo>
                  <a:pt x="451230" y="292735"/>
                </a:lnTo>
                <a:lnTo>
                  <a:pt x="317880" y="358521"/>
                </a:lnTo>
                <a:lnTo>
                  <a:pt x="389579" y="358521"/>
                </a:lnTo>
                <a:lnTo>
                  <a:pt x="469773" y="319024"/>
                </a:lnTo>
                <a:lnTo>
                  <a:pt x="470876" y="319024"/>
                </a:lnTo>
                <a:lnTo>
                  <a:pt x="486282" y="310896"/>
                </a:lnTo>
                <a:lnTo>
                  <a:pt x="488060" y="310007"/>
                </a:lnTo>
                <a:lnTo>
                  <a:pt x="488060" y="309880"/>
                </a:lnTo>
                <a:lnTo>
                  <a:pt x="547609" y="278130"/>
                </a:lnTo>
                <a:lnTo>
                  <a:pt x="480186" y="278130"/>
                </a:lnTo>
                <a:lnTo>
                  <a:pt x="394225" y="156718"/>
                </a:lnTo>
                <a:close/>
              </a:path>
              <a:path w="650875" h="399414">
                <a:moveTo>
                  <a:pt x="470876" y="319024"/>
                </a:moveTo>
                <a:lnTo>
                  <a:pt x="469773" y="319024"/>
                </a:lnTo>
                <a:lnTo>
                  <a:pt x="470153" y="319405"/>
                </a:lnTo>
                <a:lnTo>
                  <a:pt x="470876" y="319024"/>
                </a:lnTo>
                <a:close/>
              </a:path>
              <a:path w="650875" h="399414">
                <a:moveTo>
                  <a:pt x="650748" y="42291"/>
                </a:moveTo>
                <a:lnTo>
                  <a:pt x="618617" y="42291"/>
                </a:lnTo>
                <a:lnTo>
                  <a:pt x="618490" y="204216"/>
                </a:lnTo>
                <a:lnTo>
                  <a:pt x="488187" y="273685"/>
                </a:lnTo>
                <a:lnTo>
                  <a:pt x="480186" y="278130"/>
                </a:lnTo>
                <a:lnTo>
                  <a:pt x="547609" y="278130"/>
                </a:lnTo>
                <a:lnTo>
                  <a:pt x="650748" y="223139"/>
                </a:lnTo>
                <a:lnTo>
                  <a:pt x="650748" y="42291"/>
                </a:lnTo>
                <a:close/>
              </a:path>
              <a:path w="650875" h="399414">
                <a:moveTo>
                  <a:pt x="110744" y="193675"/>
                </a:moveTo>
                <a:lnTo>
                  <a:pt x="64007" y="241681"/>
                </a:lnTo>
                <a:lnTo>
                  <a:pt x="109352" y="241681"/>
                </a:lnTo>
                <a:lnTo>
                  <a:pt x="116967" y="233807"/>
                </a:lnTo>
                <a:lnTo>
                  <a:pt x="185329" y="233807"/>
                </a:lnTo>
                <a:lnTo>
                  <a:pt x="110744" y="193675"/>
                </a:lnTo>
                <a:close/>
              </a:path>
              <a:path w="650875" h="399414">
                <a:moveTo>
                  <a:pt x="337049" y="54610"/>
                </a:moveTo>
                <a:lnTo>
                  <a:pt x="225551" y="54610"/>
                </a:lnTo>
                <a:lnTo>
                  <a:pt x="271018" y="72517"/>
                </a:lnTo>
                <a:lnTo>
                  <a:pt x="167512" y="169799"/>
                </a:lnTo>
                <a:lnTo>
                  <a:pt x="220725" y="196088"/>
                </a:lnTo>
                <a:lnTo>
                  <a:pt x="245655" y="203448"/>
                </a:lnTo>
                <a:lnTo>
                  <a:pt x="272621" y="203247"/>
                </a:lnTo>
                <a:lnTo>
                  <a:pt x="299610" y="195784"/>
                </a:lnTo>
                <a:lnTo>
                  <a:pt x="324611" y="181356"/>
                </a:lnTo>
                <a:lnTo>
                  <a:pt x="336180" y="171926"/>
                </a:lnTo>
                <a:lnTo>
                  <a:pt x="251380" y="171926"/>
                </a:lnTo>
                <a:lnTo>
                  <a:pt x="235203" y="167386"/>
                </a:lnTo>
                <a:lnTo>
                  <a:pt x="223266" y="161417"/>
                </a:lnTo>
                <a:lnTo>
                  <a:pt x="337049" y="54610"/>
                </a:lnTo>
                <a:close/>
              </a:path>
              <a:path w="650875" h="399414">
                <a:moveTo>
                  <a:pt x="361315" y="110236"/>
                </a:moveTo>
                <a:lnTo>
                  <a:pt x="304673" y="156210"/>
                </a:lnTo>
                <a:lnTo>
                  <a:pt x="287639" y="166100"/>
                </a:lnTo>
                <a:lnTo>
                  <a:pt x="269366" y="171418"/>
                </a:lnTo>
                <a:lnTo>
                  <a:pt x="251380" y="171926"/>
                </a:lnTo>
                <a:lnTo>
                  <a:pt x="336180" y="171926"/>
                </a:lnTo>
                <a:lnTo>
                  <a:pt x="354837" y="156718"/>
                </a:lnTo>
                <a:lnTo>
                  <a:pt x="394225" y="156718"/>
                </a:lnTo>
                <a:lnTo>
                  <a:pt x="361315" y="110236"/>
                </a:lnTo>
                <a:close/>
              </a:path>
              <a:path w="650875" h="399414">
                <a:moveTo>
                  <a:pt x="217301" y="56642"/>
                </a:moveTo>
                <a:lnTo>
                  <a:pt x="32257" y="56642"/>
                </a:lnTo>
                <a:lnTo>
                  <a:pt x="93852" y="86995"/>
                </a:lnTo>
                <a:lnTo>
                  <a:pt x="217301" y="56642"/>
                </a:lnTo>
                <a:close/>
              </a:path>
              <a:path w="650875" h="399414">
                <a:moveTo>
                  <a:pt x="650748" y="33528"/>
                </a:moveTo>
                <a:lnTo>
                  <a:pt x="376808" y="33528"/>
                </a:lnTo>
                <a:lnTo>
                  <a:pt x="553974" y="60833"/>
                </a:lnTo>
                <a:lnTo>
                  <a:pt x="618617" y="42291"/>
                </a:lnTo>
                <a:lnTo>
                  <a:pt x="650748" y="42291"/>
                </a:lnTo>
                <a:lnTo>
                  <a:pt x="650748" y="33528"/>
                </a:lnTo>
                <a:close/>
              </a:path>
              <a:path w="650875" h="399414">
                <a:moveTo>
                  <a:pt x="227837" y="21082"/>
                </a:moveTo>
                <a:lnTo>
                  <a:pt x="97662" y="53213"/>
                </a:lnTo>
                <a:lnTo>
                  <a:pt x="338539" y="53213"/>
                </a:lnTo>
                <a:lnTo>
                  <a:pt x="343687" y="48387"/>
                </a:lnTo>
                <a:lnTo>
                  <a:pt x="296925" y="48387"/>
                </a:lnTo>
                <a:lnTo>
                  <a:pt x="227837" y="21082"/>
                </a:lnTo>
                <a:close/>
              </a:path>
              <a:path w="650875" h="399414">
                <a:moveTo>
                  <a:pt x="374396" y="889"/>
                </a:moveTo>
                <a:lnTo>
                  <a:pt x="334645" y="12954"/>
                </a:lnTo>
                <a:lnTo>
                  <a:pt x="296925" y="48387"/>
                </a:lnTo>
                <a:lnTo>
                  <a:pt x="343687" y="48387"/>
                </a:lnTo>
                <a:lnTo>
                  <a:pt x="351408" y="41148"/>
                </a:lnTo>
                <a:lnTo>
                  <a:pt x="376808" y="33528"/>
                </a:lnTo>
                <a:lnTo>
                  <a:pt x="650748" y="33528"/>
                </a:lnTo>
                <a:lnTo>
                  <a:pt x="650748" y="28321"/>
                </a:lnTo>
                <a:lnTo>
                  <a:pt x="551815" y="28321"/>
                </a:lnTo>
                <a:lnTo>
                  <a:pt x="374396" y="889"/>
                </a:lnTo>
                <a:close/>
              </a:path>
              <a:path w="650875" h="399414">
                <a:moveTo>
                  <a:pt x="650748" y="0"/>
                </a:moveTo>
                <a:lnTo>
                  <a:pt x="551815" y="28321"/>
                </a:lnTo>
                <a:lnTo>
                  <a:pt x="650748" y="28321"/>
                </a:lnTo>
                <a:lnTo>
                  <a:pt x="650748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814431" y="4195317"/>
            <a:ext cx="54641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Capacidad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desarrollar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alianzas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adecuadas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cada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negocio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8670" y="2915793"/>
            <a:ext cx="64147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Líder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en</a:t>
            </a: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 la</a:t>
            </a:r>
            <a:r>
              <a:rPr dirty="0" sz="2000" spc="-1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Península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Ibérica</a:t>
            </a:r>
            <a:r>
              <a:rPr dirty="0" sz="2000" spc="-2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negocios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orientados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al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cliente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(oferta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multienergética…)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90180" y="2959608"/>
            <a:ext cx="512445" cy="570230"/>
            <a:chOff x="1190180" y="2959608"/>
            <a:chExt cx="512445" cy="57023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15" y="3285744"/>
              <a:ext cx="201167" cy="2407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79" y="2964180"/>
              <a:ext cx="105156" cy="1066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091" y="3093720"/>
              <a:ext cx="204215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180" y="2959608"/>
              <a:ext cx="277558" cy="28803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91767" y="3288792"/>
              <a:ext cx="266700" cy="241300"/>
            </a:xfrm>
            <a:custGeom>
              <a:avLst/>
              <a:gdLst/>
              <a:ahLst/>
              <a:cxnLst/>
              <a:rect l="l" t="t" r="r" b="b"/>
              <a:pathLst>
                <a:path w="266700" h="241300">
                  <a:moveTo>
                    <a:pt x="242443" y="197358"/>
                  </a:moveTo>
                  <a:lnTo>
                    <a:pt x="210565" y="197358"/>
                  </a:lnTo>
                  <a:lnTo>
                    <a:pt x="210565" y="221107"/>
                  </a:lnTo>
                  <a:lnTo>
                    <a:pt x="212155" y="228844"/>
                  </a:lnTo>
                  <a:lnTo>
                    <a:pt x="216328" y="235092"/>
                  </a:lnTo>
                  <a:lnTo>
                    <a:pt x="222478" y="239269"/>
                  </a:lnTo>
                  <a:lnTo>
                    <a:pt x="229997" y="240792"/>
                  </a:lnTo>
                  <a:lnTo>
                    <a:pt x="242443" y="240792"/>
                  </a:lnTo>
                  <a:lnTo>
                    <a:pt x="242443" y="197358"/>
                  </a:lnTo>
                  <a:close/>
                </a:path>
                <a:path w="266700" h="241300">
                  <a:moveTo>
                    <a:pt x="135128" y="0"/>
                  </a:moveTo>
                  <a:lnTo>
                    <a:pt x="133731" y="0"/>
                  </a:lnTo>
                  <a:lnTo>
                    <a:pt x="96398" y="2774"/>
                  </a:lnTo>
                  <a:lnTo>
                    <a:pt x="68365" y="11144"/>
                  </a:lnTo>
                  <a:lnTo>
                    <a:pt x="49479" y="25181"/>
                  </a:lnTo>
                  <a:lnTo>
                    <a:pt x="39585" y="44958"/>
                  </a:lnTo>
                  <a:lnTo>
                    <a:pt x="29349" y="87757"/>
                  </a:lnTo>
                  <a:lnTo>
                    <a:pt x="9156" y="87757"/>
                  </a:lnTo>
                  <a:lnTo>
                    <a:pt x="5651" y="89662"/>
                  </a:lnTo>
                  <a:lnTo>
                    <a:pt x="3505" y="92583"/>
                  </a:lnTo>
                  <a:lnTo>
                    <a:pt x="1346" y="95250"/>
                  </a:lnTo>
                  <a:lnTo>
                    <a:pt x="0" y="98425"/>
                  </a:lnTo>
                  <a:lnTo>
                    <a:pt x="0" y="110109"/>
                  </a:lnTo>
                  <a:lnTo>
                    <a:pt x="6464" y="116459"/>
                  </a:lnTo>
                  <a:lnTo>
                    <a:pt x="23431" y="116459"/>
                  </a:lnTo>
                  <a:lnTo>
                    <a:pt x="23431" y="240537"/>
                  </a:lnTo>
                  <a:lnTo>
                    <a:pt x="35674" y="240537"/>
                  </a:lnTo>
                  <a:lnTo>
                    <a:pt x="43194" y="239019"/>
                  </a:lnTo>
                  <a:lnTo>
                    <a:pt x="49361" y="234870"/>
                  </a:lnTo>
                  <a:lnTo>
                    <a:pt x="53533" y="228697"/>
                  </a:lnTo>
                  <a:lnTo>
                    <a:pt x="55067" y="221107"/>
                  </a:lnTo>
                  <a:lnTo>
                    <a:pt x="55067" y="197358"/>
                  </a:lnTo>
                  <a:lnTo>
                    <a:pt x="242443" y="197358"/>
                  </a:lnTo>
                  <a:lnTo>
                    <a:pt x="242443" y="153162"/>
                  </a:lnTo>
                  <a:lnTo>
                    <a:pt x="56540" y="153162"/>
                  </a:lnTo>
                  <a:lnTo>
                    <a:pt x="49403" y="146176"/>
                  </a:lnTo>
                  <a:lnTo>
                    <a:pt x="49528" y="128524"/>
                  </a:lnTo>
                  <a:lnTo>
                    <a:pt x="56413" y="121538"/>
                  </a:lnTo>
                  <a:lnTo>
                    <a:pt x="242443" y="121538"/>
                  </a:lnTo>
                  <a:lnTo>
                    <a:pt x="242443" y="116712"/>
                  </a:lnTo>
                  <a:lnTo>
                    <a:pt x="260350" y="116712"/>
                  </a:lnTo>
                  <a:lnTo>
                    <a:pt x="266700" y="110236"/>
                  </a:lnTo>
                  <a:lnTo>
                    <a:pt x="266700" y="97282"/>
                  </a:lnTo>
                  <a:lnTo>
                    <a:pt x="266242" y="96520"/>
                  </a:lnTo>
                  <a:lnTo>
                    <a:pt x="132460" y="96520"/>
                  </a:lnTo>
                  <a:lnTo>
                    <a:pt x="113917" y="96303"/>
                  </a:lnTo>
                  <a:lnTo>
                    <a:pt x="95842" y="95646"/>
                  </a:lnTo>
                  <a:lnTo>
                    <a:pt x="78273" y="94537"/>
                  </a:lnTo>
                  <a:lnTo>
                    <a:pt x="61252" y="92963"/>
                  </a:lnTo>
                  <a:lnTo>
                    <a:pt x="61252" y="91948"/>
                  </a:lnTo>
                  <a:lnTo>
                    <a:pt x="68338" y="53990"/>
                  </a:lnTo>
                  <a:lnTo>
                    <a:pt x="104457" y="31162"/>
                  </a:lnTo>
                  <a:lnTo>
                    <a:pt x="138937" y="28194"/>
                  </a:lnTo>
                  <a:lnTo>
                    <a:pt x="220858" y="28194"/>
                  </a:lnTo>
                  <a:lnTo>
                    <a:pt x="219352" y="25181"/>
                  </a:lnTo>
                  <a:lnTo>
                    <a:pt x="200469" y="11144"/>
                  </a:lnTo>
                  <a:lnTo>
                    <a:pt x="172442" y="2774"/>
                  </a:lnTo>
                  <a:lnTo>
                    <a:pt x="135128" y="0"/>
                  </a:lnTo>
                  <a:close/>
                </a:path>
                <a:path w="266700" h="241300">
                  <a:moveTo>
                    <a:pt x="190372" y="121538"/>
                  </a:moveTo>
                  <a:lnTo>
                    <a:pt x="73913" y="121538"/>
                  </a:lnTo>
                  <a:lnTo>
                    <a:pt x="80898" y="128524"/>
                  </a:lnTo>
                  <a:lnTo>
                    <a:pt x="80898" y="146176"/>
                  </a:lnTo>
                  <a:lnTo>
                    <a:pt x="73913" y="153162"/>
                  </a:lnTo>
                  <a:lnTo>
                    <a:pt x="190372" y="153162"/>
                  </a:lnTo>
                  <a:lnTo>
                    <a:pt x="183387" y="146176"/>
                  </a:lnTo>
                  <a:lnTo>
                    <a:pt x="183512" y="128524"/>
                  </a:lnTo>
                  <a:lnTo>
                    <a:pt x="190372" y="121538"/>
                  </a:lnTo>
                  <a:close/>
                </a:path>
                <a:path w="266700" h="241300">
                  <a:moveTo>
                    <a:pt x="242443" y="121538"/>
                  </a:moveTo>
                  <a:lnTo>
                    <a:pt x="207898" y="121538"/>
                  </a:lnTo>
                  <a:lnTo>
                    <a:pt x="214884" y="128524"/>
                  </a:lnTo>
                  <a:lnTo>
                    <a:pt x="214884" y="146176"/>
                  </a:lnTo>
                  <a:lnTo>
                    <a:pt x="207772" y="153162"/>
                  </a:lnTo>
                  <a:lnTo>
                    <a:pt x="242443" y="153162"/>
                  </a:lnTo>
                  <a:lnTo>
                    <a:pt x="242443" y="121538"/>
                  </a:lnTo>
                  <a:close/>
                </a:path>
                <a:path w="266700" h="241300">
                  <a:moveTo>
                    <a:pt x="220858" y="28194"/>
                  </a:moveTo>
                  <a:lnTo>
                    <a:pt x="140207" y="28194"/>
                  </a:lnTo>
                  <a:lnTo>
                    <a:pt x="154993" y="28626"/>
                  </a:lnTo>
                  <a:lnTo>
                    <a:pt x="172005" y="30987"/>
                  </a:lnTo>
                  <a:lnTo>
                    <a:pt x="204114" y="59553"/>
                  </a:lnTo>
                  <a:lnTo>
                    <a:pt x="211454" y="92075"/>
                  </a:lnTo>
                  <a:lnTo>
                    <a:pt x="192504" y="94001"/>
                  </a:lnTo>
                  <a:lnTo>
                    <a:pt x="173005" y="95392"/>
                  </a:lnTo>
                  <a:lnTo>
                    <a:pt x="152983" y="96236"/>
                  </a:lnTo>
                  <a:lnTo>
                    <a:pt x="132460" y="96520"/>
                  </a:lnTo>
                  <a:lnTo>
                    <a:pt x="266242" y="96520"/>
                  </a:lnTo>
                  <a:lnTo>
                    <a:pt x="253872" y="88011"/>
                  </a:lnTo>
                  <a:lnTo>
                    <a:pt x="239775" y="88011"/>
                  </a:lnTo>
                  <a:lnTo>
                    <a:pt x="229234" y="44958"/>
                  </a:lnTo>
                  <a:lnTo>
                    <a:pt x="220858" y="28194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067560" y="4160011"/>
            <a:ext cx="632460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Compañía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integrada,</a:t>
            </a:r>
            <a:r>
              <a:rPr dirty="0" sz="2000" spc="-4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flexible</a:t>
            </a:r>
            <a:r>
              <a:rPr dirty="0" sz="2000" spc="-3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y</a:t>
            </a: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resiliente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,</a:t>
            </a:r>
            <a:r>
              <a:rPr dirty="0" sz="2000" spc="-6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nuevos </a:t>
            </a:r>
            <a:r>
              <a:rPr dirty="0" sz="2000" spc="-54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modelos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 negocio</a:t>
            </a:r>
            <a:r>
              <a:rPr dirty="0" sz="2000" spc="-1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sostenibles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740" y="6543547"/>
            <a:ext cx="12024360" cy="683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empresa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lidera</a:t>
            </a:r>
            <a:r>
              <a:rPr dirty="0" sz="2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futuro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va a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ser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actor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clave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desarrollo</a:t>
            </a:r>
            <a:r>
              <a:rPr dirty="0" sz="2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nuevo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modelo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energético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75944" y="4136135"/>
            <a:ext cx="643255" cy="641985"/>
          </a:xfrm>
          <a:custGeom>
            <a:avLst/>
            <a:gdLst/>
            <a:ahLst/>
            <a:cxnLst/>
            <a:rect l="l" t="t" r="r" b="b"/>
            <a:pathLst>
              <a:path w="643255" h="641985">
                <a:moveTo>
                  <a:pt x="381282" y="475964"/>
                </a:moveTo>
                <a:lnTo>
                  <a:pt x="320738" y="475964"/>
                </a:lnTo>
                <a:lnTo>
                  <a:pt x="337264" y="479178"/>
                </a:lnTo>
                <a:lnTo>
                  <a:pt x="351790" y="488822"/>
                </a:lnTo>
                <a:lnTo>
                  <a:pt x="361434" y="503293"/>
                </a:lnTo>
                <a:lnTo>
                  <a:pt x="364648" y="519810"/>
                </a:lnTo>
                <a:lnTo>
                  <a:pt x="361434" y="536328"/>
                </a:lnTo>
                <a:lnTo>
                  <a:pt x="351790" y="550798"/>
                </a:lnTo>
                <a:lnTo>
                  <a:pt x="340868" y="561720"/>
                </a:lnTo>
                <a:lnTo>
                  <a:pt x="420878" y="641603"/>
                </a:lnTo>
                <a:lnTo>
                  <a:pt x="464880" y="597788"/>
                </a:lnTo>
                <a:lnTo>
                  <a:pt x="420878" y="597788"/>
                </a:lnTo>
                <a:lnTo>
                  <a:pt x="383667" y="560704"/>
                </a:lnTo>
                <a:lnTo>
                  <a:pt x="388893" y="551314"/>
                </a:lnTo>
                <a:lnTo>
                  <a:pt x="392715" y="541305"/>
                </a:lnTo>
                <a:lnTo>
                  <a:pt x="395061" y="530772"/>
                </a:lnTo>
                <a:lnTo>
                  <a:pt x="395859" y="519810"/>
                </a:lnTo>
                <a:lnTo>
                  <a:pt x="394408" y="505126"/>
                </a:lnTo>
                <a:lnTo>
                  <a:pt x="390159" y="491204"/>
                </a:lnTo>
                <a:lnTo>
                  <a:pt x="383268" y="478377"/>
                </a:lnTo>
                <a:lnTo>
                  <a:pt x="381282" y="475964"/>
                </a:lnTo>
                <a:close/>
              </a:path>
              <a:path w="643255" h="641985">
                <a:moveTo>
                  <a:pt x="478536" y="540384"/>
                </a:moveTo>
                <a:lnTo>
                  <a:pt x="420878" y="597788"/>
                </a:lnTo>
                <a:lnTo>
                  <a:pt x="464880" y="597788"/>
                </a:lnTo>
                <a:lnTo>
                  <a:pt x="480568" y="582167"/>
                </a:lnTo>
                <a:lnTo>
                  <a:pt x="555886" y="582167"/>
                </a:lnTo>
                <a:lnTo>
                  <a:pt x="572007" y="570738"/>
                </a:lnTo>
                <a:lnTo>
                  <a:pt x="578492" y="561673"/>
                </a:lnTo>
                <a:lnTo>
                  <a:pt x="520080" y="561673"/>
                </a:lnTo>
                <a:lnTo>
                  <a:pt x="503941" y="559036"/>
                </a:lnTo>
                <a:lnTo>
                  <a:pt x="489458" y="550290"/>
                </a:lnTo>
                <a:lnTo>
                  <a:pt x="478536" y="540384"/>
                </a:lnTo>
                <a:close/>
              </a:path>
              <a:path w="643255" h="641985">
                <a:moveTo>
                  <a:pt x="555886" y="582167"/>
                </a:moveTo>
                <a:lnTo>
                  <a:pt x="480568" y="582167"/>
                </a:lnTo>
                <a:lnTo>
                  <a:pt x="503535" y="591151"/>
                </a:lnTo>
                <a:lnTo>
                  <a:pt x="527812" y="592216"/>
                </a:lnTo>
                <a:lnTo>
                  <a:pt x="551326" y="585400"/>
                </a:lnTo>
                <a:lnTo>
                  <a:pt x="555886" y="582167"/>
                </a:lnTo>
                <a:close/>
              </a:path>
              <a:path w="643255" h="641985">
                <a:moveTo>
                  <a:pt x="606053" y="383031"/>
                </a:moveTo>
                <a:lnTo>
                  <a:pt x="561975" y="383031"/>
                </a:lnTo>
                <a:lnTo>
                  <a:pt x="599186" y="420115"/>
                </a:lnTo>
                <a:lnTo>
                  <a:pt x="541528" y="477646"/>
                </a:lnTo>
                <a:lnTo>
                  <a:pt x="551561" y="488314"/>
                </a:lnTo>
                <a:lnTo>
                  <a:pt x="560306" y="502779"/>
                </a:lnTo>
                <a:lnTo>
                  <a:pt x="562943" y="518874"/>
                </a:lnTo>
                <a:lnTo>
                  <a:pt x="559508" y="534802"/>
                </a:lnTo>
                <a:lnTo>
                  <a:pt x="550037" y="548766"/>
                </a:lnTo>
                <a:lnTo>
                  <a:pt x="536053" y="558238"/>
                </a:lnTo>
                <a:lnTo>
                  <a:pt x="520080" y="561673"/>
                </a:lnTo>
                <a:lnTo>
                  <a:pt x="578492" y="561673"/>
                </a:lnTo>
                <a:lnTo>
                  <a:pt x="586724" y="550167"/>
                </a:lnTo>
                <a:lnTo>
                  <a:pt x="593534" y="526764"/>
                </a:lnTo>
                <a:lnTo>
                  <a:pt x="592439" y="502550"/>
                </a:lnTo>
                <a:lnTo>
                  <a:pt x="583438" y="479551"/>
                </a:lnTo>
                <a:lnTo>
                  <a:pt x="643128" y="419988"/>
                </a:lnTo>
                <a:lnTo>
                  <a:pt x="606053" y="383031"/>
                </a:lnTo>
                <a:close/>
              </a:path>
              <a:path w="643255" h="641985">
                <a:moveTo>
                  <a:pt x="264716" y="398017"/>
                </a:moveTo>
                <a:lnTo>
                  <a:pt x="220853" y="398017"/>
                </a:lnTo>
                <a:lnTo>
                  <a:pt x="242443" y="419988"/>
                </a:lnTo>
                <a:lnTo>
                  <a:pt x="220472" y="441706"/>
                </a:lnTo>
                <a:lnTo>
                  <a:pt x="278765" y="499744"/>
                </a:lnTo>
                <a:lnTo>
                  <a:pt x="289687" y="488822"/>
                </a:lnTo>
                <a:lnTo>
                  <a:pt x="304212" y="479178"/>
                </a:lnTo>
                <a:lnTo>
                  <a:pt x="320738" y="475964"/>
                </a:lnTo>
                <a:lnTo>
                  <a:pt x="381282" y="475964"/>
                </a:lnTo>
                <a:lnTo>
                  <a:pt x="373888" y="466978"/>
                </a:lnTo>
                <a:lnTo>
                  <a:pt x="359887" y="457200"/>
                </a:lnTo>
                <a:lnTo>
                  <a:pt x="279908" y="457200"/>
                </a:lnTo>
                <a:lnTo>
                  <a:pt x="242697" y="419988"/>
                </a:lnTo>
                <a:lnTo>
                  <a:pt x="264716" y="398017"/>
                </a:lnTo>
                <a:close/>
              </a:path>
              <a:path w="643255" h="641985">
                <a:moveTo>
                  <a:pt x="328231" y="445420"/>
                </a:moveTo>
                <a:lnTo>
                  <a:pt x="303272" y="447119"/>
                </a:lnTo>
                <a:lnTo>
                  <a:pt x="279908" y="457200"/>
                </a:lnTo>
                <a:lnTo>
                  <a:pt x="359887" y="457200"/>
                </a:lnTo>
                <a:lnTo>
                  <a:pt x="352524" y="452056"/>
                </a:lnTo>
                <a:lnTo>
                  <a:pt x="328231" y="445420"/>
                </a:lnTo>
                <a:close/>
              </a:path>
              <a:path w="643255" h="641985">
                <a:moveTo>
                  <a:pt x="206064" y="383158"/>
                </a:moveTo>
                <a:lnTo>
                  <a:pt x="162115" y="383158"/>
                </a:lnTo>
                <a:lnTo>
                  <a:pt x="198881" y="419734"/>
                </a:lnTo>
                <a:lnTo>
                  <a:pt x="198628" y="419988"/>
                </a:lnTo>
                <a:lnTo>
                  <a:pt x="199009" y="419988"/>
                </a:lnTo>
                <a:lnTo>
                  <a:pt x="220853" y="398017"/>
                </a:lnTo>
                <a:lnTo>
                  <a:pt x="264716" y="398017"/>
                </a:lnTo>
                <a:lnTo>
                  <a:pt x="264843" y="397890"/>
                </a:lnTo>
                <a:lnTo>
                  <a:pt x="220853" y="397890"/>
                </a:lnTo>
                <a:lnTo>
                  <a:pt x="206064" y="383158"/>
                </a:lnTo>
                <a:close/>
              </a:path>
              <a:path w="643255" h="641985">
                <a:moveTo>
                  <a:pt x="313435" y="245681"/>
                </a:moveTo>
                <a:lnTo>
                  <a:pt x="289186" y="252301"/>
                </a:lnTo>
                <a:lnTo>
                  <a:pt x="267843" y="267207"/>
                </a:lnTo>
                <a:lnTo>
                  <a:pt x="252884" y="288476"/>
                </a:lnTo>
                <a:lnTo>
                  <a:pt x="246284" y="312674"/>
                </a:lnTo>
                <a:lnTo>
                  <a:pt x="248019" y="337538"/>
                </a:lnTo>
                <a:lnTo>
                  <a:pt x="258064" y="360806"/>
                </a:lnTo>
                <a:lnTo>
                  <a:pt x="220853" y="397890"/>
                </a:lnTo>
                <a:lnTo>
                  <a:pt x="264843" y="397890"/>
                </a:lnTo>
                <a:lnTo>
                  <a:pt x="300609" y="362203"/>
                </a:lnTo>
                <a:lnTo>
                  <a:pt x="289687" y="351154"/>
                </a:lnTo>
                <a:lnTo>
                  <a:pt x="280042" y="336704"/>
                </a:lnTo>
                <a:lnTo>
                  <a:pt x="276840" y="320294"/>
                </a:lnTo>
                <a:lnTo>
                  <a:pt x="276865" y="320039"/>
                </a:lnTo>
                <a:lnTo>
                  <a:pt x="279983" y="304059"/>
                </a:lnTo>
                <a:lnTo>
                  <a:pt x="280065" y="303722"/>
                </a:lnTo>
                <a:lnTo>
                  <a:pt x="289687" y="289306"/>
                </a:lnTo>
                <a:lnTo>
                  <a:pt x="304212" y="279661"/>
                </a:lnTo>
                <a:lnTo>
                  <a:pt x="320738" y="276447"/>
                </a:lnTo>
                <a:lnTo>
                  <a:pt x="386671" y="276447"/>
                </a:lnTo>
                <a:lnTo>
                  <a:pt x="405859" y="257301"/>
                </a:lnTo>
                <a:lnTo>
                  <a:pt x="361696" y="257301"/>
                </a:lnTo>
                <a:lnTo>
                  <a:pt x="338351" y="247348"/>
                </a:lnTo>
                <a:lnTo>
                  <a:pt x="313435" y="245681"/>
                </a:lnTo>
                <a:close/>
              </a:path>
              <a:path w="643255" h="641985">
                <a:moveTo>
                  <a:pt x="465044" y="242315"/>
                </a:moveTo>
                <a:lnTo>
                  <a:pt x="420878" y="242315"/>
                </a:lnTo>
                <a:lnTo>
                  <a:pt x="458089" y="279400"/>
                </a:lnTo>
                <a:lnTo>
                  <a:pt x="452882" y="288861"/>
                </a:lnTo>
                <a:lnTo>
                  <a:pt x="449103" y="298894"/>
                </a:lnTo>
                <a:lnTo>
                  <a:pt x="446801" y="309403"/>
                </a:lnTo>
                <a:lnTo>
                  <a:pt x="446024" y="320294"/>
                </a:lnTo>
                <a:lnTo>
                  <a:pt x="447456" y="334980"/>
                </a:lnTo>
                <a:lnTo>
                  <a:pt x="467994" y="373252"/>
                </a:lnTo>
                <a:lnTo>
                  <a:pt x="506249" y="393648"/>
                </a:lnTo>
                <a:lnTo>
                  <a:pt x="520953" y="395096"/>
                </a:lnTo>
                <a:lnTo>
                  <a:pt x="531917" y="394319"/>
                </a:lnTo>
                <a:lnTo>
                  <a:pt x="542464" y="392017"/>
                </a:lnTo>
                <a:lnTo>
                  <a:pt x="552511" y="388238"/>
                </a:lnTo>
                <a:lnTo>
                  <a:pt x="561975" y="383031"/>
                </a:lnTo>
                <a:lnTo>
                  <a:pt x="606053" y="383031"/>
                </a:lnTo>
                <a:lnTo>
                  <a:pt x="586878" y="363918"/>
                </a:lnTo>
                <a:lnTo>
                  <a:pt x="521017" y="363918"/>
                </a:lnTo>
                <a:lnTo>
                  <a:pt x="504491" y="360727"/>
                </a:lnTo>
                <a:lnTo>
                  <a:pt x="477982" y="328705"/>
                </a:lnTo>
                <a:lnTo>
                  <a:pt x="477139" y="320039"/>
                </a:lnTo>
                <a:lnTo>
                  <a:pt x="477982" y="311447"/>
                </a:lnTo>
                <a:lnTo>
                  <a:pt x="480456" y="303307"/>
                </a:lnTo>
                <a:lnTo>
                  <a:pt x="484479" y="295786"/>
                </a:lnTo>
                <a:lnTo>
                  <a:pt x="489966" y="289051"/>
                </a:lnTo>
                <a:lnTo>
                  <a:pt x="501015" y="278129"/>
                </a:lnTo>
                <a:lnTo>
                  <a:pt x="465044" y="242315"/>
                </a:lnTo>
                <a:close/>
              </a:path>
              <a:path w="643255" h="641985">
                <a:moveTo>
                  <a:pt x="79959" y="141604"/>
                </a:moveTo>
                <a:lnTo>
                  <a:pt x="0" y="221487"/>
                </a:lnTo>
                <a:lnTo>
                  <a:pt x="59537" y="280796"/>
                </a:lnTo>
                <a:lnTo>
                  <a:pt x="50498" y="303722"/>
                </a:lnTo>
                <a:lnTo>
                  <a:pt x="56174" y="351287"/>
                </a:lnTo>
                <a:lnTo>
                  <a:pt x="91431" y="386445"/>
                </a:lnTo>
                <a:lnTo>
                  <a:pt x="114887" y="393223"/>
                </a:lnTo>
                <a:lnTo>
                  <a:pt x="139128" y="392144"/>
                </a:lnTo>
                <a:lnTo>
                  <a:pt x="162115" y="383158"/>
                </a:lnTo>
                <a:lnTo>
                  <a:pt x="206064" y="383158"/>
                </a:lnTo>
                <a:lnTo>
                  <a:pt x="185571" y="362743"/>
                </a:lnTo>
                <a:lnTo>
                  <a:pt x="122629" y="362743"/>
                </a:lnTo>
                <a:lnTo>
                  <a:pt x="106709" y="359354"/>
                </a:lnTo>
                <a:lnTo>
                  <a:pt x="92748" y="350012"/>
                </a:lnTo>
                <a:lnTo>
                  <a:pt x="83310" y="335996"/>
                </a:lnTo>
                <a:lnTo>
                  <a:pt x="79961" y="320294"/>
                </a:lnTo>
                <a:lnTo>
                  <a:pt x="79925" y="320039"/>
                </a:lnTo>
                <a:lnTo>
                  <a:pt x="82607" y="304059"/>
                </a:lnTo>
                <a:lnTo>
                  <a:pt x="91414" y="289687"/>
                </a:lnTo>
                <a:lnTo>
                  <a:pt x="101333" y="278638"/>
                </a:lnTo>
                <a:lnTo>
                  <a:pt x="43891" y="221487"/>
                </a:lnTo>
                <a:lnTo>
                  <a:pt x="81102" y="184403"/>
                </a:lnTo>
                <a:lnTo>
                  <a:pt x="160715" y="184403"/>
                </a:lnTo>
                <a:lnTo>
                  <a:pt x="174904" y="174497"/>
                </a:lnTo>
                <a:lnTo>
                  <a:pt x="181349" y="165338"/>
                </a:lnTo>
                <a:lnTo>
                  <a:pt x="121945" y="165338"/>
                </a:lnTo>
                <a:lnTo>
                  <a:pt x="105427" y="162153"/>
                </a:lnTo>
                <a:lnTo>
                  <a:pt x="90931" y="152526"/>
                </a:lnTo>
                <a:lnTo>
                  <a:pt x="79959" y="141604"/>
                </a:lnTo>
                <a:close/>
              </a:path>
              <a:path w="643255" h="641985">
                <a:moveTo>
                  <a:pt x="563118" y="340232"/>
                </a:moveTo>
                <a:lnTo>
                  <a:pt x="552069" y="351154"/>
                </a:lnTo>
                <a:lnTo>
                  <a:pt x="537543" y="360727"/>
                </a:lnTo>
                <a:lnTo>
                  <a:pt x="521017" y="363918"/>
                </a:lnTo>
                <a:lnTo>
                  <a:pt x="586878" y="363918"/>
                </a:lnTo>
                <a:lnTo>
                  <a:pt x="563118" y="340232"/>
                </a:lnTo>
                <a:close/>
              </a:path>
              <a:path w="643255" h="641985">
                <a:moveTo>
                  <a:pt x="164122" y="341375"/>
                </a:moveTo>
                <a:lnTo>
                  <a:pt x="153139" y="351287"/>
                </a:lnTo>
                <a:lnTo>
                  <a:pt x="138709" y="360084"/>
                </a:lnTo>
                <a:lnTo>
                  <a:pt x="122629" y="362743"/>
                </a:lnTo>
                <a:lnTo>
                  <a:pt x="185571" y="362743"/>
                </a:lnTo>
                <a:lnTo>
                  <a:pt x="164122" y="341375"/>
                </a:lnTo>
                <a:close/>
              </a:path>
              <a:path w="643255" h="641985">
                <a:moveTo>
                  <a:pt x="386671" y="276447"/>
                </a:moveTo>
                <a:lnTo>
                  <a:pt x="320738" y="276447"/>
                </a:lnTo>
                <a:lnTo>
                  <a:pt x="337264" y="279661"/>
                </a:lnTo>
                <a:lnTo>
                  <a:pt x="351790" y="289306"/>
                </a:lnTo>
                <a:lnTo>
                  <a:pt x="362839" y="300227"/>
                </a:lnTo>
                <a:lnTo>
                  <a:pt x="386671" y="276447"/>
                </a:lnTo>
                <a:close/>
              </a:path>
              <a:path w="643255" h="641985">
                <a:moveTo>
                  <a:pt x="381310" y="77723"/>
                </a:moveTo>
                <a:lnTo>
                  <a:pt x="321944" y="77723"/>
                </a:lnTo>
                <a:lnTo>
                  <a:pt x="330626" y="78567"/>
                </a:lnTo>
                <a:lnTo>
                  <a:pt x="338788" y="81041"/>
                </a:lnTo>
                <a:lnTo>
                  <a:pt x="346307" y="85064"/>
                </a:lnTo>
                <a:lnTo>
                  <a:pt x="352933" y="90550"/>
                </a:lnTo>
                <a:lnTo>
                  <a:pt x="362557" y="104983"/>
                </a:lnTo>
                <a:lnTo>
                  <a:pt x="365728" y="121427"/>
                </a:lnTo>
                <a:lnTo>
                  <a:pt x="362469" y="137896"/>
                </a:lnTo>
                <a:lnTo>
                  <a:pt x="352806" y="152400"/>
                </a:lnTo>
                <a:lnTo>
                  <a:pt x="341884" y="163321"/>
                </a:lnTo>
                <a:lnTo>
                  <a:pt x="398906" y="220217"/>
                </a:lnTo>
                <a:lnTo>
                  <a:pt x="361696" y="257301"/>
                </a:lnTo>
                <a:lnTo>
                  <a:pt x="405859" y="257301"/>
                </a:lnTo>
                <a:lnTo>
                  <a:pt x="420878" y="242315"/>
                </a:lnTo>
                <a:lnTo>
                  <a:pt x="465044" y="242315"/>
                </a:lnTo>
                <a:lnTo>
                  <a:pt x="464661" y="241934"/>
                </a:lnTo>
                <a:lnTo>
                  <a:pt x="420878" y="241934"/>
                </a:lnTo>
                <a:lnTo>
                  <a:pt x="410718" y="231901"/>
                </a:lnTo>
                <a:lnTo>
                  <a:pt x="399034" y="220090"/>
                </a:lnTo>
                <a:lnTo>
                  <a:pt x="421005" y="198373"/>
                </a:lnTo>
                <a:lnTo>
                  <a:pt x="384683" y="162051"/>
                </a:lnTo>
                <a:lnTo>
                  <a:pt x="394656" y="138803"/>
                </a:lnTo>
                <a:lnTo>
                  <a:pt x="396366" y="113982"/>
                </a:lnTo>
                <a:lnTo>
                  <a:pt x="389790" y="89828"/>
                </a:lnTo>
                <a:lnTo>
                  <a:pt x="381310" y="77723"/>
                </a:lnTo>
                <a:close/>
              </a:path>
              <a:path w="643255" h="641985">
                <a:moveTo>
                  <a:pt x="442722" y="220090"/>
                </a:moveTo>
                <a:lnTo>
                  <a:pt x="420878" y="241934"/>
                </a:lnTo>
                <a:lnTo>
                  <a:pt x="464661" y="241934"/>
                </a:lnTo>
                <a:lnTo>
                  <a:pt x="442722" y="220090"/>
                </a:lnTo>
                <a:close/>
              </a:path>
              <a:path w="643255" h="641985">
                <a:moveTo>
                  <a:pt x="160715" y="184403"/>
                </a:moveTo>
                <a:lnTo>
                  <a:pt x="81102" y="184403"/>
                </a:lnTo>
                <a:lnTo>
                  <a:pt x="104413" y="194304"/>
                </a:lnTo>
                <a:lnTo>
                  <a:pt x="129327" y="195976"/>
                </a:lnTo>
                <a:lnTo>
                  <a:pt x="153579" y="189386"/>
                </a:lnTo>
                <a:lnTo>
                  <a:pt x="160715" y="184403"/>
                </a:lnTo>
                <a:close/>
              </a:path>
              <a:path w="643255" h="641985">
                <a:moveTo>
                  <a:pt x="221996" y="0"/>
                </a:moveTo>
                <a:lnTo>
                  <a:pt x="142074" y="79756"/>
                </a:lnTo>
                <a:lnTo>
                  <a:pt x="153047" y="90677"/>
                </a:lnTo>
                <a:lnTo>
                  <a:pt x="162642" y="105110"/>
                </a:lnTo>
                <a:lnTo>
                  <a:pt x="152958" y="152526"/>
                </a:lnTo>
                <a:lnTo>
                  <a:pt x="121945" y="165338"/>
                </a:lnTo>
                <a:lnTo>
                  <a:pt x="181349" y="165338"/>
                </a:lnTo>
                <a:lnTo>
                  <a:pt x="189868" y="153229"/>
                </a:lnTo>
                <a:lnTo>
                  <a:pt x="196508" y="129031"/>
                </a:lnTo>
                <a:lnTo>
                  <a:pt x="194826" y="104167"/>
                </a:lnTo>
                <a:lnTo>
                  <a:pt x="184823" y="80898"/>
                </a:lnTo>
                <a:lnTo>
                  <a:pt x="221996" y="43814"/>
                </a:lnTo>
                <a:lnTo>
                  <a:pt x="266000" y="43814"/>
                </a:lnTo>
                <a:lnTo>
                  <a:pt x="221996" y="0"/>
                </a:lnTo>
                <a:close/>
              </a:path>
              <a:path w="643255" h="641985">
                <a:moveTo>
                  <a:pt x="266000" y="43814"/>
                </a:moveTo>
                <a:lnTo>
                  <a:pt x="221996" y="43814"/>
                </a:lnTo>
                <a:lnTo>
                  <a:pt x="279908" y="101600"/>
                </a:lnTo>
                <a:lnTo>
                  <a:pt x="290956" y="90550"/>
                </a:lnTo>
                <a:lnTo>
                  <a:pt x="297638" y="85064"/>
                </a:lnTo>
                <a:lnTo>
                  <a:pt x="305165" y="81041"/>
                </a:lnTo>
                <a:lnTo>
                  <a:pt x="313334" y="78567"/>
                </a:lnTo>
                <a:lnTo>
                  <a:pt x="321944" y="77723"/>
                </a:lnTo>
                <a:lnTo>
                  <a:pt x="381310" y="77723"/>
                </a:lnTo>
                <a:lnTo>
                  <a:pt x="374903" y="68579"/>
                </a:lnTo>
                <a:lnTo>
                  <a:pt x="360918" y="58800"/>
                </a:lnTo>
                <a:lnTo>
                  <a:pt x="281050" y="58800"/>
                </a:lnTo>
                <a:lnTo>
                  <a:pt x="266000" y="43814"/>
                </a:lnTo>
                <a:close/>
              </a:path>
              <a:path w="643255" h="641985">
                <a:moveTo>
                  <a:pt x="329358" y="47116"/>
                </a:moveTo>
                <a:lnTo>
                  <a:pt x="304413" y="48827"/>
                </a:lnTo>
                <a:lnTo>
                  <a:pt x="281050" y="58800"/>
                </a:lnTo>
                <a:lnTo>
                  <a:pt x="360918" y="58800"/>
                </a:lnTo>
                <a:lnTo>
                  <a:pt x="353613" y="53693"/>
                </a:lnTo>
                <a:lnTo>
                  <a:pt x="329358" y="47116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94747" y="1760220"/>
            <a:ext cx="650875" cy="506095"/>
          </a:xfrm>
          <a:custGeom>
            <a:avLst/>
            <a:gdLst/>
            <a:ahLst/>
            <a:cxnLst/>
            <a:rect l="l" t="t" r="r" b="b"/>
            <a:pathLst>
              <a:path w="650875" h="506094">
                <a:moveTo>
                  <a:pt x="385445" y="0"/>
                </a:moveTo>
                <a:lnTo>
                  <a:pt x="198881" y="0"/>
                </a:lnTo>
                <a:lnTo>
                  <a:pt x="198881" y="108330"/>
                </a:lnTo>
                <a:lnTo>
                  <a:pt x="0" y="108330"/>
                </a:lnTo>
                <a:lnTo>
                  <a:pt x="0" y="449833"/>
                </a:lnTo>
                <a:lnTo>
                  <a:pt x="4413" y="471677"/>
                </a:lnTo>
                <a:lnTo>
                  <a:pt x="16446" y="489521"/>
                </a:lnTo>
                <a:lnTo>
                  <a:pt x="34289" y="501554"/>
                </a:lnTo>
                <a:lnTo>
                  <a:pt x="56133" y="505967"/>
                </a:lnTo>
                <a:lnTo>
                  <a:pt x="650748" y="505967"/>
                </a:lnTo>
                <a:lnTo>
                  <a:pt x="650748" y="469772"/>
                </a:lnTo>
                <a:lnTo>
                  <a:pt x="56133" y="469772"/>
                </a:lnTo>
                <a:lnTo>
                  <a:pt x="48357" y="468211"/>
                </a:lnTo>
                <a:lnTo>
                  <a:pt x="42021" y="463946"/>
                </a:lnTo>
                <a:lnTo>
                  <a:pt x="37756" y="457610"/>
                </a:lnTo>
                <a:lnTo>
                  <a:pt x="36195" y="449833"/>
                </a:lnTo>
                <a:lnTo>
                  <a:pt x="36195" y="144525"/>
                </a:lnTo>
                <a:lnTo>
                  <a:pt x="235076" y="144525"/>
                </a:lnTo>
                <a:lnTo>
                  <a:pt x="235076" y="36067"/>
                </a:lnTo>
                <a:lnTo>
                  <a:pt x="422575" y="36067"/>
                </a:lnTo>
                <a:lnTo>
                  <a:pt x="385445" y="0"/>
                </a:lnTo>
                <a:close/>
              </a:path>
              <a:path w="650875" h="506094">
                <a:moveTo>
                  <a:pt x="235076" y="144525"/>
                </a:moveTo>
                <a:lnTo>
                  <a:pt x="198881" y="144525"/>
                </a:lnTo>
                <a:lnTo>
                  <a:pt x="198881" y="469772"/>
                </a:lnTo>
                <a:lnTo>
                  <a:pt x="235076" y="469772"/>
                </a:lnTo>
                <a:lnTo>
                  <a:pt x="235076" y="144525"/>
                </a:lnTo>
                <a:close/>
              </a:path>
              <a:path w="650875" h="506094">
                <a:moveTo>
                  <a:pt x="584326" y="216788"/>
                </a:moveTo>
                <a:lnTo>
                  <a:pt x="415798" y="216788"/>
                </a:lnTo>
                <a:lnTo>
                  <a:pt x="415798" y="469772"/>
                </a:lnTo>
                <a:lnTo>
                  <a:pt x="451993" y="469772"/>
                </a:lnTo>
                <a:lnTo>
                  <a:pt x="451993" y="252983"/>
                </a:lnTo>
                <a:lnTo>
                  <a:pt x="621517" y="252983"/>
                </a:lnTo>
                <a:lnTo>
                  <a:pt x="584326" y="216788"/>
                </a:lnTo>
                <a:close/>
              </a:path>
              <a:path w="650875" h="506094">
                <a:moveTo>
                  <a:pt x="621517" y="252983"/>
                </a:moveTo>
                <a:lnTo>
                  <a:pt x="569595" y="252983"/>
                </a:lnTo>
                <a:lnTo>
                  <a:pt x="614679" y="296671"/>
                </a:lnTo>
                <a:lnTo>
                  <a:pt x="614679" y="469772"/>
                </a:lnTo>
                <a:lnTo>
                  <a:pt x="650748" y="469772"/>
                </a:lnTo>
                <a:lnTo>
                  <a:pt x="650748" y="281431"/>
                </a:lnTo>
                <a:lnTo>
                  <a:pt x="621517" y="252983"/>
                </a:lnTo>
                <a:close/>
              </a:path>
              <a:path w="650875" h="506094">
                <a:moveTo>
                  <a:pt x="485521" y="390905"/>
                </a:moveTo>
                <a:lnTo>
                  <a:pt x="470280" y="415035"/>
                </a:lnTo>
                <a:lnTo>
                  <a:pt x="478309" y="423130"/>
                </a:lnTo>
                <a:lnTo>
                  <a:pt x="485838" y="428926"/>
                </a:lnTo>
                <a:lnTo>
                  <a:pt x="494605" y="432413"/>
                </a:lnTo>
                <a:lnTo>
                  <a:pt x="506349" y="433577"/>
                </a:lnTo>
                <a:lnTo>
                  <a:pt x="552196" y="433577"/>
                </a:lnTo>
                <a:lnTo>
                  <a:pt x="554862" y="430783"/>
                </a:lnTo>
                <a:lnTo>
                  <a:pt x="560704" y="425576"/>
                </a:lnTo>
                <a:lnTo>
                  <a:pt x="572770" y="415289"/>
                </a:lnTo>
                <a:lnTo>
                  <a:pt x="577596" y="411225"/>
                </a:lnTo>
                <a:lnTo>
                  <a:pt x="578484" y="409320"/>
                </a:lnTo>
                <a:lnTo>
                  <a:pt x="578484" y="402463"/>
                </a:lnTo>
                <a:lnTo>
                  <a:pt x="533146" y="402463"/>
                </a:lnTo>
                <a:lnTo>
                  <a:pt x="533146" y="402335"/>
                </a:lnTo>
                <a:lnTo>
                  <a:pt x="518795" y="402335"/>
                </a:lnTo>
                <a:lnTo>
                  <a:pt x="507452" y="401568"/>
                </a:lnTo>
                <a:lnTo>
                  <a:pt x="498538" y="399335"/>
                </a:lnTo>
                <a:lnTo>
                  <a:pt x="491434" y="395745"/>
                </a:lnTo>
                <a:lnTo>
                  <a:pt x="485521" y="390905"/>
                </a:lnTo>
                <a:close/>
              </a:path>
              <a:path w="650875" h="506094">
                <a:moveTo>
                  <a:pt x="576786" y="369696"/>
                </a:moveTo>
                <a:lnTo>
                  <a:pt x="538606" y="369696"/>
                </a:lnTo>
                <a:lnTo>
                  <a:pt x="540638" y="372363"/>
                </a:lnTo>
                <a:lnTo>
                  <a:pt x="542671" y="374903"/>
                </a:lnTo>
                <a:lnTo>
                  <a:pt x="542417" y="377951"/>
                </a:lnTo>
                <a:lnTo>
                  <a:pt x="542417" y="397636"/>
                </a:lnTo>
                <a:lnTo>
                  <a:pt x="540257" y="400176"/>
                </a:lnTo>
                <a:lnTo>
                  <a:pt x="538226" y="401954"/>
                </a:lnTo>
                <a:lnTo>
                  <a:pt x="536575" y="402463"/>
                </a:lnTo>
                <a:lnTo>
                  <a:pt x="578484" y="402463"/>
                </a:lnTo>
                <a:lnTo>
                  <a:pt x="578484" y="383285"/>
                </a:lnTo>
                <a:lnTo>
                  <a:pt x="577836" y="374030"/>
                </a:lnTo>
                <a:lnTo>
                  <a:pt x="576786" y="369696"/>
                </a:lnTo>
                <a:close/>
              </a:path>
              <a:path w="650875" h="506094">
                <a:moveTo>
                  <a:pt x="574118" y="318134"/>
                </a:moveTo>
                <a:lnTo>
                  <a:pt x="537845" y="318134"/>
                </a:lnTo>
                <a:lnTo>
                  <a:pt x="533177" y="324413"/>
                </a:lnTo>
                <a:lnTo>
                  <a:pt x="523652" y="335502"/>
                </a:lnTo>
                <a:lnTo>
                  <a:pt x="514270" y="346067"/>
                </a:lnTo>
                <a:lnTo>
                  <a:pt x="510031" y="350773"/>
                </a:lnTo>
                <a:lnTo>
                  <a:pt x="507492" y="353948"/>
                </a:lnTo>
                <a:lnTo>
                  <a:pt x="506349" y="356361"/>
                </a:lnTo>
                <a:lnTo>
                  <a:pt x="506349" y="369823"/>
                </a:lnTo>
                <a:lnTo>
                  <a:pt x="507110" y="370585"/>
                </a:lnTo>
                <a:lnTo>
                  <a:pt x="532129" y="370585"/>
                </a:lnTo>
                <a:lnTo>
                  <a:pt x="538606" y="369696"/>
                </a:lnTo>
                <a:lnTo>
                  <a:pt x="576786" y="369696"/>
                </a:lnTo>
                <a:lnTo>
                  <a:pt x="555117" y="348868"/>
                </a:lnTo>
                <a:lnTo>
                  <a:pt x="558766" y="344300"/>
                </a:lnTo>
                <a:lnTo>
                  <a:pt x="566785" y="332613"/>
                </a:lnTo>
                <a:lnTo>
                  <a:pt x="574118" y="318134"/>
                </a:lnTo>
                <a:close/>
              </a:path>
              <a:path w="650875" h="506094">
                <a:moveTo>
                  <a:pt x="161759" y="209803"/>
                </a:moveTo>
                <a:lnTo>
                  <a:pt x="120903" y="209803"/>
                </a:lnTo>
                <a:lnTo>
                  <a:pt x="123698" y="212470"/>
                </a:lnTo>
                <a:lnTo>
                  <a:pt x="125222" y="214629"/>
                </a:lnTo>
                <a:lnTo>
                  <a:pt x="126365" y="215900"/>
                </a:lnTo>
                <a:lnTo>
                  <a:pt x="126746" y="217677"/>
                </a:lnTo>
                <a:lnTo>
                  <a:pt x="126746" y="232155"/>
                </a:lnTo>
                <a:lnTo>
                  <a:pt x="114807" y="238378"/>
                </a:lnTo>
                <a:lnTo>
                  <a:pt x="111378" y="239648"/>
                </a:lnTo>
                <a:lnTo>
                  <a:pt x="88911" y="250531"/>
                </a:lnTo>
                <a:lnTo>
                  <a:pt x="77374" y="262699"/>
                </a:lnTo>
                <a:lnTo>
                  <a:pt x="73124" y="275724"/>
                </a:lnTo>
                <a:lnTo>
                  <a:pt x="72517" y="289178"/>
                </a:lnTo>
                <a:lnTo>
                  <a:pt x="72517" y="317626"/>
                </a:lnTo>
                <a:lnTo>
                  <a:pt x="80263" y="325373"/>
                </a:lnTo>
                <a:lnTo>
                  <a:pt x="163068" y="325373"/>
                </a:lnTo>
                <a:lnTo>
                  <a:pt x="163068" y="289305"/>
                </a:lnTo>
                <a:lnTo>
                  <a:pt x="108457" y="289305"/>
                </a:lnTo>
                <a:lnTo>
                  <a:pt x="108457" y="276859"/>
                </a:lnTo>
                <a:lnTo>
                  <a:pt x="115316" y="274065"/>
                </a:lnTo>
                <a:lnTo>
                  <a:pt x="121284" y="269747"/>
                </a:lnTo>
                <a:lnTo>
                  <a:pt x="137632" y="259774"/>
                </a:lnTo>
                <a:lnTo>
                  <a:pt x="150812" y="252825"/>
                </a:lnTo>
                <a:lnTo>
                  <a:pt x="159611" y="245637"/>
                </a:lnTo>
                <a:lnTo>
                  <a:pt x="162813" y="234950"/>
                </a:lnTo>
                <a:lnTo>
                  <a:pt x="162686" y="216915"/>
                </a:lnTo>
                <a:lnTo>
                  <a:pt x="161759" y="209803"/>
                </a:lnTo>
                <a:close/>
              </a:path>
              <a:path w="650875" h="506094">
                <a:moveTo>
                  <a:pt x="577342" y="289178"/>
                </a:moveTo>
                <a:lnTo>
                  <a:pt x="571119" y="289178"/>
                </a:lnTo>
                <a:lnTo>
                  <a:pt x="488315" y="289559"/>
                </a:lnTo>
                <a:lnTo>
                  <a:pt x="488315" y="318261"/>
                </a:lnTo>
                <a:lnTo>
                  <a:pt x="574118" y="318134"/>
                </a:lnTo>
                <a:lnTo>
                  <a:pt x="574780" y="316829"/>
                </a:lnTo>
                <a:lnTo>
                  <a:pt x="578357" y="299973"/>
                </a:lnTo>
                <a:lnTo>
                  <a:pt x="578357" y="290448"/>
                </a:lnTo>
                <a:lnTo>
                  <a:pt x="577342" y="289178"/>
                </a:lnTo>
                <a:close/>
              </a:path>
              <a:path w="650875" h="506094">
                <a:moveTo>
                  <a:pt x="119887" y="180847"/>
                </a:moveTo>
                <a:lnTo>
                  <a:pt x="109600" y="180847"/>
                </a:lnTo>
                <a:lnTo>
                  <a:pt x="96791" y="181748"/>
                </a:lnTo>
                <a:lnTo>
                  <a:pt x="85328" y="184626"/>
                </a:lnTo>
                <a:lnTo>
                  <a:pt x="75078" y="189741"/>
                </a:lnTo>
                <a:lnTo>
                  <a:pt x="65912" y="197357"/>
                </a:lnTo>
                <a:lnTo>
                  <a:pt x="80899" y="220979"/>
                </a:lnTo>
                <a:lnTo>
                  <a:pt x="86621" y="216179"/>
                </a:lnTo>
                <a:lnTo>
                  <a:pt x="93535" y="212677"/>
                </a:lnTo>
                <a:lnTo>
                  <a:pt x="102258" y="210532"/>
                </a:lnTo>
                <a:lnTo>
                  <a:pt x="113410" y="209803"/>
                </a:lnTo>
                <a:lnTo>
                  <a:pt x="161759" y="209803"/>
                </a:lnTo>
                <a:lnTo>
                  <a:pt x="161706" y="209335"/>
                </a:lnTo>
                <a:lnTo>
                  <a:pt x="130506" y="181546"/>
                </a:lnTo>
                <a:lnTo>
                  <a:pt x="119887" y="180847"/>
                </a:lnTo>
                <a:close/>
              </a:path>
              <a:path w="650875" h="506094">
                <a:moveTo>
                  <a:pt x="325374" y="72262"/>
                </a:moveTo>
                <a:lnTo>
                  <a:pt x="289305" y="72262"/>
                </a:lnTo>
                <a:lnTo>
                  <a:pt x="289305" y="108457"/>
                </a:lnTo>
                <a:lnTo>
                  <a:pt x="307340" y="108457"/>
                </a:lnTo>
                <a:lnTo>
                  <a:pt x="307340" y="180720"/>
                </a:lnTo>
                <a:lnTo>
                  <a:pt x="289305" y="180720"/>
                </a:lnTo>
                <a:lnTo>
                  <a:pt x="289305" y="216788"/>
                </a:lnTo>
                <a:lnTo>
                  <a:pt x="361569" y="216788"/>
                </a:lnTo>
                <a:lnTo>
                  <a:pt x="361569" y="180593"/>
                </a:lnTo>
                <a:lnTo>
                  <a:pt x="343534" y="180593"/>
                </a:lnTo>
                <a:lnTo>
                  <a:pt x="343534" y="90296"/>
                </a:lnTo>
                <a:lnTo>
                  <a:pt x="343251" y="84693"/>
                </a:lnTo>
                <a:lnTo>
                  <a:pt x="341264" y="78803"/>
                </a:lnTo>
                <a:lnTo>
                  <a:pt x="335873" y="74152"/>
                </a:lnTo>
                <a:lnTo>
                  <a:pt x="325374" y="72262"/>
                </a:lnTo>
                <a:close/>
              </a:path>
              <a:path w="650875" h="506094">
                <a:moveTo>
                  <a:pt x="422575" y="36067"/>
                </a:moveTo>
                <a:lnTo>
                  <a:pt x="370712" y="36067"/>
                </a:lnTo>
                <a:lnTo>
                  <a:pt x="415925" y="79882"/>
                </a:lnTo>
                <a:lnTo>
                  <a:pt x="415925" y="216788"/>
                </a:lnTo>
                <a:lnTo>
                  <a:pt x="451993" y="216788"/>
                </a:lnTo>
                <a:lnTo>
                  <a:pt x="451993" y="64642"/>
                </a:lnTo>
                <a:lnTo>
                  <a:pt x="422575" y="36067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7046702" y="6902602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042" y="2170497"/>
            <a:ext cx="2174040" cy="18004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4619244"/>
            <a:ext cx="121919" cy="2133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047" y="4661916"/>
            <a:ext cx="129540" cy="1706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21308" y="4614672"/>
            <a:ext cx="428625" cy="218440"/>
            <a:chOff x="1321308" y="4614672"/>
            <a:chExt cx="428625" cy="218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308" y="4660392"/>
              <a:ext cx="132587" cy="1691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376" y="4614672"/>
              <a:ext cx="100584" cy="217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964" y="4658868"/>
              <a:ext cx="132587" cy="1737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872995" y="4617720"/>
            <a:ext cx="955675" cy="215265"/>
            <a:chOff x="1872995" y="4617720"/>
            <a:chExt cx="955675" cy="2152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995" y="4617720"/>
              <a:ext cx="155448" cy="214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9591" y="4660392"/>
              <a:ext cx="129539" cy="1722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327" y="4660392"/>
              <a:ext cx="132588" cy="169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8587" y="4660392"/>
              <a:ext cx="131063" cy="172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3847" y="4660392"/>
              <a:ext cx="82295" cy="169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5955" y="4658868"/>
              <a:ext cx="132587" cy="17373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875788" y="4597908"/>
            <a:ext cx="59690" cy="234950"/>
          </a:xfrm>
          <a:custGeom>
            <a:avLst/>
            <a:gdLst/>
            <a:ahLst/>
            <a:cxnLst/>
            <a:rect l="l" t="t" r="r" b="b"/>
            <a:pathLst>
              <a:path w="59689" h="234950">
                <a:moveTo>
                  <a:pt x="21970" y="0"/>
                </a:moveTo>
                <a:lnTo>
                  <a:pt x="0" y="0"/>
                </a:lnTo>
                <a:lnTo>
                  <a:pt x="0" y="191389"/>
                </a:lnTo>
                <a:lnTo>
                  <a:pt x="19069" y="226927"/>
                </a:lnTo>
                <a:lnTo>
                  <a:pt x="51181" y="234696"/>
                </a:lnTo>
                <a:lnTo>
                  <a:pt x="59436" y="234696"/>
                </a:lnTo>
                <a:lnTo>
                  <a:pt x="59436" y="216027"/>
                </a:lnTo>
                <a:lnTo>
                  <a:pt x="55372" y="216027"/>
                </a:lnTo>
                <a:lnTo>
                  <a:pt x="46587" y="215572"/>
                </a:lnTo>
                <a:lnTo>
                  <a:pt x="21970" y="183388"/>
                </a:lnTo>
                <a:lnTo>
                  <a:pt x="21970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982980" y="4928616"/>
            <a:ext cx="304800" cy="234950"/>
            <a:chOff x="982980" y="4928616"/>
            <a:chExt cx="304800" cy="23495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980" y="4928616"/>
              <a:ext cx="132587" cy="2346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716" y="4991100"/>
              <a:ext cx="131064" cy="1722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5983" y="4934711"/>
            <a:ext cx="1565148" cy="2286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1927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1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0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1" y="151765"/>
                </a:lnTo>
                <a:lnTo>
                  <a:pt x="267461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2" y="312674"/>
                </a:lnTo>
                <a:lnTo>
                  <a:pt x="25400" y="342646"/>
                </a:lnTo>
                <a:lnTo>
                  <a:pt x="9778" y="379222"/>
                </a:lnTo>
                <a:lnTo>
                  <a:pt x="5333" y="425323"/>
                </a:lnTo>
                <a:lnTo>
                  <a:pt x="5333" y="512064"/>
                </a:lnTo>
                <a:lnTo>
                  <a:pt x="15759" y="552289"/>
                </a:lnTo>
                <a:lnTo>
                  <a:pt x="39369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0" y="478028"/>
                </a:lnTo>
                <a:lnTo>
                  <a:pt x="98170" y="428879"/>
                </a:lnTo>
                <a:lnTo>
                  <a:pt x="107060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5" y="290703"/>
                </a:lnTo>
                <a:lnTo>
                  <a:pt x="341121" y="261747"/>
                </a:lnTo>
                <a:lnTo>
                  <a:pt x="356743" y="225044"/>
                </a:lnTo>
                <a:lnTo>
                  <a:pt x="361187" y="176911"/>
                </a:lnTo>
                <a:lnTo>
                  <a:pt x="361187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3028" y="4597908"/>
            <a:ext cx="394970" cy="563880"/>
          </a:xfrm>
          <a:custGeom>
            <a:avLst/>
            <a:gdLst/>
            <a:ahLst/>
            <a:cxnLst/>
            <a:rect l="l" t="t" r="r" b="b"/>
            <a:pathLst>
              <a:path w="394970" h="563879">
                <a:moveTo>
                  <a:pt x="237109" y="0"/>
                </a:moveTo>
                <a:lnTo>
                  <a:pt x="157734" y="0"/>
                </a:lnTo>
                <a:lnTo>
                  <a:pt x="120090" y="2619"/>
                </a:lnTo>
                <a:lnTo>
                  <a:pt x="59043" y="23574"/>
                </a:lnTo>
                <a:lnTo>
                  <a:pt x="27703" y="51004"/>
                </a:lnTo>
                <a:lnTo>
                  <a:pt x="9398" y="85598"/>
                </a:lnTo>
                <a:lnTo>
                  <a:pt x="593" y="131782"/>
                </a:lnTo>
                <a:lnTo>
                  <a:pt x="0" y="149860"/>
                </a:lnTo>
                <a:lnTo>
                  <a:pt x="0" y="414020"/>
                </a:lnTo>
                <a:lnTo>
                  <a:pt x="5304" y="464204"/>
                </a:lnTo>
                <a:lnTo>
                  <a:pt x="20732" y="502554"/>
                </a:lnTo>
                <a:lnTo>
                  <a:pt x="59043" y="540359"/>
                </a:lnTo>
                <a:lnTo>
                  <a:pt x="120090" y="561278"/>
                </a:lnTo>
                <a:lnTo>
                  <a:pt x="157734" y="563880"/>
                </a:lnTo>
                <a:lnTo>
                  <a:pt x="237109" y="563880"/>
                </a:lnTo>
                <a:lnTo>
                  <a:pt x="307657" y="553402"/>
                </a:lnTo>
                <a:lnTo>
                  <a:pt x="359156" y="521970"/>
                </a:lnTo>
                <a:lnTo>
                  <a:pt x="385445" y="478282"/>
                </a:lnTo>
                <a:lnTo>
                  <a:pt x="385698" y="477393"/>
                </a:lnTo>
                <a:lnTo>
                  <a:pt x="163068" y="477393"/>
                </a:lnTo>
                <a:lnTo>
                  <a:pt x="145325" y="476392"/>
                </a:lnTo>
                <a:lnTo>
                  <a:pt x="108838" y="461391"/>
                </a:lnTo>
                <a:lnTo>
                  <a:pt x="93841" y="419971"/>
                </a:lnTo>
                <a:lnTo>
                  <a:pt x="93673" y="414020"/>
                </a:lnTo>
                <a:lnTo>
                  <a:pt x="93707" y="149860"/>
                </a:lnTo>
                <a:lnTo>
                  <a:pt x="104139" y="108204"/>
                </a:lnTo>
                <a:lnTo>
                  <a:pt x="145325" y="88503"/>
                </a:lnTo>
                <a:lnTo>
                  <a:pt x="163068" y="87503"/>
                </a:lnTo>
                <a:lnTo>
                  <a:pt x="385996" y="87503"/>
                </a:lnTo>
                <a:lnTo>
                  <a:pt x="385445" y="85598"/>
                </a:lnTo>
                <a:lnTo>
                  <a:pt x="367085" y="51004"/>
                </a:lnTo>
                <a:lnTo>
                  <a:pt x="335799" y="23574"/>
                </a:lnTo>
                <a:lnTo>
                  <a:pt x="274752" y="2619"/>
                </a:lnTo>
                <a:lnTo>
                  <a:pt x="237109" y="0"/>
                </a:lnTo>
                <a:close/>
              </a:path>
              <a:path w="394970" h="563879">
                <a:moveTo>
                  <a:pt x="385996" y="87503"/>
                </a:moveTo>
                <a:lnTo>
                  <a:pt x="231775" y="87503"/>
                </a:lnTo>
                <a:lnTo>
                  <a:pt x="249517" y="88485"/>
                </a:lnTo>
                <a:lnTo>
                  <a:pt x="264461" y="91455"/>
                </a:lnTo>
                <a:lnTo>
                  <a:pt x="294513" y="114935"/>
                </a:lnTo>
                <a:lnTo>
                  <a:pt x="301244" y="411353"/>
                </a:lnTo>
                <a:lnTo>
                  <a:pt x="300291" y="427547"/>
                </a:lnTo>
                <a:lnTo>
                  <a:pt x="276619" y="468338"/>
                </a:lnTo>
                <a:lnTo>
                  <a:pt x="231775" y="477393"/>
                </a:lnTo>
                <a:lnTo>
                  <a:pt x="385698" y="477393"/>
                </a:lnTo>
                <a:lnTo>
                  <a:pt x="389465" y="464204"/>
                </a:lnTo>
                <a:lnTo>
                  <a:pt x="392366" y="448818"/>
                </a:lnTo>
                <a:lnTo>
                  <a:pt x="394124" y="432097"/>
                </a:lnTo>
                <a:lnTo>
                  <a:pt x="394716" y="414020"/>
                </a:lnTo>
                <a:lnTo>
                  <a:pt x="394716" y="149860"/>
                </a:lnTo>
                <a:lnTo>
                  <a:pt x="394142" y="131782"/>
                </a:lnTo>
                <a:lnTo>
                  <a:pt x="392414" y="115062"/>
                </a:lnTo>
                <a:lnTo>
                  <a:pt x="389518" y="99675"/>
                </a:lnTo>
                <a:lnTo>
                  <a:pt x="385996" y="87503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452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060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4003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6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6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943600" y="0"/>
            <a:ext cx="11404600" cy="7275830"/>
            <a:chOff x="5943600" y="0"/>
            <a:chExt cx="11404600" cy="727583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3702" y="0"/>
              <a:ext cx="10833988" cy="7275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43600" y="0"/>
              <a:ext cx="582295" cy="7275830"/>
            </a:xfrm>
            <a:custGeom>
              <a:avLst/>
              <a:gdLst/>
              <a:ahLst/>
              <a:cxnLst/>
              <a:rect l="l" t="t" r="r" b="b"/>
              <a:pathLst>
                <a:path w="582295" h="7275830">
                  <a:moveTo>
                    <a:pt x="58216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582168" y="7275576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902" y="1363567"/>
            <a:ext cx="14798626" cy="55376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300" y="270510"/>
            <a:ext cx="13959205" cy="74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70" b="0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7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 b="0">
                <a:solidFill>
                  <a:srgbClr val="FF9F0E"/>
                </a:solidFill>
                <a:latin typeface="Tahoma"/>
                <a:cs typeface="Tahoma"/>
              </a:rPr>
              <a:t>pr</a:t>
            </a:r>
            <a:r>
              <a:rPr dirty="0" sz="2000" spc="-45" b="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40" b="0">
                <a:solidFill>
                  <a:srgbClr val="FF9F0E"/>
                </a:solidFill>
                <a:latin typeface="Tahoma"/>
                <a:cs typeface="Tahoma"/>
              </a:rPr>
              <a:t>ma</a:t>
            </a:r>
            <a:r>
              <a:rPr dirty="0" sz="2000" spc="-175" b="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0" b="0">
                <a:solidFill>
                  <a:srgbClr val="FF9F0E"/>
                </a:solidFill>
                <a:latin typeface="Tahoma"/>
                <a:cs typeface="Tahoma"/>
              </a:rPr>
              <a:t>ve</a:t>
            </a:r>
            <a:r>
              <a:rPr dirty="0" sz="2000" spc="-55" b="0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70" b="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pc="-140"/>
              <a:t>La</a:t>
            </a:r>
            <a:r>
              <a:rPr dirty="0" spc="-170"/>
              <a:t> </a:t>
            </a:r>
            <a:r>
              <a:rPr dirty="0" spc="-125"/>
              <a:t>transición</a:t>
            </a:r>
            <a:r>
              <a:rPr dirty="0" spc="-155"/>
              <a:t> </a:t>
            </a:r>
            <a:r>
              <a:rPr dirty="0" spc="-125"/>
              <a:t>implica</a:t>
            </a:r>
            <a:r>
              <a:rPr dirty="0" spc="-165"/>
              <a:t> </a:t>
            </a:r>
            <a:r>
              <a:rPr dirty="0" spc="-100"/>
              <a:t>unos</a:t>
            </a:r>
            <a:r>
              <a:rPr dirty="0" spc="-170"/>
              <a:t> </a:t>
            </a:r>
            <a:r>
              <a:rPr dirty="0" spc="-40"/>
              <a:t>costes</a:t>
            </a:r>
            <a:r>
              <a:rPr dirty="0" spc="-155"/>
              <a:t> </a:t>
            </a:r>
            <a:r>
              <a:rPr dirty="0" spc="-185"/>
              <a:t>que</a:t>
            </a:r>
            <a:r>
              <a:rPr dirty="0" spc="-165"/>
              <a:t> </a:t>
            </a:r>
            <a:r>
              <a:rPr dirty="0" spc="-120"/>
              <a:t>debemos</a:t>
            </a:r>
            <a:r>
              <a:rPr dirty="0" spc="-185"/>
              <a:t> </a:t>
            </a:r>
            <a:r>
              <a:rPr dirty="0" spc="-190"/>
              <a:t>conocer,</a:t>
            </a:r>
            <a:r>
              <a:rPr dirty="0" spc="-150"/>
              <a:t> </a:t>
            </a:r>
            <a:r>
              <a:rPr dirty="0" spc="-160"/>
              <a:t>redistribuir</a:t>
            </a:r>
            <a:r>
              <a:rPr dirty="0" spc="-155"/>
              <a:t> </a:t>
            </a:r>
            <a:r>
              <a:rPr dirty="0" spc="-75"/>
              <a:t>y</a:t>
            </a:r>
            <a:r>
              <a:rPr dirty="0" spc="-170"/>
              <a:t> </a:t>
            </a:r>
            <a:r>
              <a:rPr dirty="0" spc="-114"/>
              <a:t>asumir</a:t>
            </a:r>
            <a:r>
              <a:rPr dirty="0" spc="-165"/>
              <a:t> </a:t>
            </a:r>
            <a:r>
              <a:rPr dirty="0" spc="-125"/>
              <a:t>como</a:t>
            </a:r>
            <a:r>
              <a:rPr dirty="0" spc="-165"/>
              <a:t> </a:t>
            </a:r>
            <a:r>
              <a:rPr dirty="0" spc="-114"/>
              <a:t>sociedad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183" y="1995881"/>
            <a:ext cx="9023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70" b="1">
                <a:solidFill>
                  <a:srgbClr val="FF9F0E"/>
                </a:solidFill>
                <a:latin typeface="Arial"/>
                <a:cs typeface="Arial"/>
              </a:rPr>
              <a:t>04.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183" y="2622296"/>
            <a:ext cx="6831330" cy="2900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820"/>
              </a:lnSpc>
              <a:spcBef>
                <a:spcPts val="100"/>
              </a:spcBef>
            </a:pPr>
            <a:r>
              <a:rPr dirty="0" sz="7200" spc="-175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endParaRPr sz="7200">
              <a:latin typeface="Tahoma"/>
              <a:cs typeface="Tahoma"/>
            </a:endParaRPr>
          </a:p>
          <a:p>
            <a:pPr marL="12700" marR="5080">
              <a:lnSpc>
                <a:spcPts val="7000"/>
              </a:lnSpc>
              <a:spcBef>
                <a:spcPts val="775"/>
              </a:spcBef>
            </a:pPr>
            <a:r>
              <a:rPr dirty="0" sz="7200" spc="-160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7200" spc="-59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7200" spc="20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7200" spc="-59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7200" spc="-40">
                <a:solidFill>
                  <a:srgbClr val="FF9F0E"/>
                </a:solidFill>
                <a:latin typeface="Tahoma"/>
                <a:cs typeface="Tahoma"/>
              </a:rPr>
              <a:t>Jun</a:t>
            </a:r>
            <a:r>
              <a:rPr dirty="0" sz="7200" spc="-105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7200" spc="-160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7200" spc="-59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7200" spc="-355">
                <a:solidFill>
                  <a:srgbClr val="FF9F0E"/>
                </a:solidFill>
                <a:latin typeface="Tahoma"/>
                <a:cs typeface="Tahoma"/>
              </a:rPr>
              <a:t>Gene</a:t>
            </a:r>
            <a:r>
              <a:rPr dirty="0" sz="7200" spc="-390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7200" spc="20">
                <a:solidFill>
                  <a:srgbClr val="FF9F0E"/>
                </a:solidFill>
                <a:latin typeface="Tahoma"/>
                <a:cs typeface="Tahoma"/>
              </a:rPr>
              <a:t>al  </a:t>
            </a:r>
            <a:r>
              <a:rPr dirty="0" sz="7200" spc="-245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7200" spc="-59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7200" spc="-120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7200" spc="-18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7200" spc="-90">
                <a:solidFill>
                  <a:srgbClr val="FF9F0E"/>
                </a:solidFill>
                <a:latin typeface="Tahoma"/>
                <a:cs typeface="Tahoma"/>
              </a:rPr>
              <a:t>cionis</a:t>
            </a:r>
            <a:r>
              <a:rPr dirty="0" sz="7200" spc="-150">
                <a:solidFill>
                  <a:srgbClr val="FF9F0E"/>
                </a:solidFill>
                <a:latin typeface="Tahoma"/>
                <a:cs typeface="Tahoma"/>
              </a:rPr>
              <a:t>t</a:t>
            </a:r>
            <a:r>
              <a:rPr dirty="0" sz="7200" spc="-70">
                <a:solidFill>
                  <a:srgbClr val="FF9F0E"/>
                </a:solidFill>
                <a:latin typeface="Tahoma"/>
                <a:cs typeface="Tahoma"/>
              </a:rPr>
              <a:t>as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4607" y="0"/>
            <a:ext cx="8673465" cy="7275830"/>
            <a:chOff x="8674607" y="0"/>
            <a:chExt cx="8673465" cy="7275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8639" y="0"/>
              <a:ext cx="7909051" cy="72755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74607" y="0"/>
              <a:ext cx="765175" cy="7275830"/>
            </a:xfrm>
            <a:custGeom>
              <a:avLst/>
              <a:gdLst/>
              <a:ahLst/>
              <a:cxnLst/>
              <a:rect l="l" t="t" r="r" b="b"/>
              <a:pathLst>
                <a:path w="765175" h="7275830">
                  <a:moveTo>
                    <a:pt x="76504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765048" y="7275576"/>
                  </a:lnTo>
                  <a:lnTo>
                    <a:pt x="76504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7" y="6458711"/>
            <a:ext cx="1118616" cy="3200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43327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7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7" y="78879"/>
                </a:lnTo>
                <a:lnTo>
                  <a:pt x="151257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7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02407" y="6458711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5" h="318770">
                <a:moveTo>
                  <a:pt x="133604" y="0"/>
                </a:moveTo>
                <a:lnTo>
                  <a:pt x="88900" y="0"/>
                </a:lnTo>
                <a:lnTo>
                  <a:pt x="67663" y="1484"/>
                </a:lnTo>
                <a:lnTo>
                  <a:pt x="20193" y="23698"/>
                </a:lnTo>
                <a:lnTo>
                  <a:pt x="1333" y="64993"/>
                </a:lnTo>
                <a:lnTo>
                  <a:pt x="0" y="84670"/>
                </a:lnTo>
                <a:lnTo>
                  <a:pt x="0" y="233845"/>
                </a:lnTo>
                <a:lnTo>
                  <a:pt x="8262" y="277354"/>
                </a:lnTo>
                <a:lnTo>
                  <a:pt x="49117" y="312610"/>
                </a:lnTo>
                <a:lnTo>
                  <a:pt x="88900" y="318515"/>
                </a:lnTo>
                <a:lnTo>
                  <a:pt x="133604" y="318515"/>
                </a:lnTo>
                <a:lnTo>
                  <a:pt x="173402" y="312581"/>
                </a:lnTo>
                <a:lnTo>
                  <a:pt x="206938" y="289690"/>
                </a:lnTo>
                <a:lnTo>
                  <a:pt x="217441" y="269633"/>
                </a:lnTo>
                <a:lnTo>
                  <a:pt x="91948" y="269633"/>
                </a:lnTo>
                <a:lnTo>
                  <a:pt x="81915" y="269063"/>
                </a:lnTo>
                <a:lnTo>
                  <a:pt x="52705" y="239102"/>
                </a:lnTo>
                <a:lnTo>
                  <a:pt x="52716" y="79921"/>
                </a:lnTo>
                <a:lnTo>
                  <a:pt x="81968" y="49971"/>
                </a:lnTo>
                <a:lnTo>
                  <a:pt x="91948" y="49402"/>
                </a:lnTo>
                <a:lnTo>
                  <a:pt x="217597" y="49402"/>
                </a:lnTo>
                <a:lnTo>
                  <a:pt x="217297" y="48374"/>
                </a:lnTo>
                <a:lnTo>
                  <a:pt x="189271" y="13340"/>
                </a:lnTo>
                <a:lnTo>
                  <a:pt x="154842" y="1484"/>
                </a:lnTo>
                <a:lnTo>
                  <a:pt x="133604" y="0"/>
                </a:lnTo>
                <a:close/>
              </a:path>
              <a:path w="222885" h="318770">
                <a:moveTo>
                  <a:pt x="217597" y="49402"/>
                </a:moveTo>
                <a:lnTo>
                  <a:pt x="130683" y="49402"/>
                </a:lnTo>
                <a:lnTo>
                  <a:pt x="140707" y="49971"/>
                </a:lnTo>
                <a:lnTo>
                  <a:pt x="149140" y="51671"/>
                </a:lnTo>
                <a:lnTo>
                  <a:pt x="169799" y="79921"/>
                </a:lnTo>
                <a:lnTo>
                  <a:pt x="169711" y="233845"/>
                </a:lnTo>
                <a:lnTo>
                  <a:pt x="149082" y="267360"/>
                </a:lnTo>
                <a:lnTo>
                  <a:pt x="130683" y="269633"/>
                </a:lnTo>
                <a:lnTo>
                  <a:pt x="217441" y="269633"/>
                </a:lnTo>
                <a:lnTo>
                  <a:pt x="219557" y="262211"/>
                </a:lnTo>
                <a:lnTo>
                  <a:pt x="221186" y="253522"/>
                </a:lnTo>
                <a:lnTo>
                  <a:pt x="222172" y="244068"/>
                </a:lnTo>
                <a:lnTo>
                  <a:pt x="222504" y="233845"/>
                </a:lnTo>
                <a:lnTo>
                  <a:pt x="222504" y="84670"/>
                </a:lnTo>
                <a:lnTo>
                  <a:pt x="222190" y="74447"/>
                </a:lnTo>
                <a:lnTo>
                  <a:pt x="221234" y="64993"/>
                </a:lnTo>
                <a:lnTo>
                  <a:pt x="219610" y="56304"/>
                </a:lnTo>
                <a:lnTo>
                  <a:pt x="217597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9776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7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8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7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38855" y="6458711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6" y="0"/>
                </a:lnTo>
                <a:lnTo>
                  <a:pt x="73828" y="471"/>
                </a:lnTo>
                <a:lnTo>
                  <a:pt x="27181" y="11957"/>
                </a:lnTo>
                <a:lnTo>
                  <a:pt x="0" y="32740"/>
                </a:lnTo>
                <a:lnTo>
                  <a:pt x="24256" y="72072"/>
                </a:lnTo>
                <a:lnTo>
                  <a:pt x="32766" y="65036"/>
                </a:lnTo>
                <a:lnTo>
                  <a:pt x="41275" y="58966"/>
                </a:lnTo>
                <a:lnTo>
                  <a:pt x="80899" y="48437"/>
                </a:lnTo>
                <a:lnTo>
                  <a:pt x="89281" y="48374"/>
                </a:lnTo>
                <a:lnTo>
                  <a:pt x="111887" y="48374"/>
                </a:lnTo>
                <a:lnTo>
                  <a:pt x="147446" y="63842"/>
                </a:lnTo>
                <a:lnTo>
                  <a:pt x="151256" y="78879"/>
                </a:lnTo>
                <a:lnTo>
                  <a:pt x="151256" y="93700"/>
                </a:lnTo>
                <a:lnTo>
                  <a:pt x="130948" y="132130"/>
                </a:lnTo>
                <a:lnTo>
                  <a:pt x="58927" y="161772"/>
                </a:lnTo>
                <a:lnTo>
                  <a:pt x="50998" y="165309"/>
                </a:lnTo>
                <a:lnTo>
                  <a:pt x="18542" y="187032"/>
                </a:lnTo>
                <a:lnTo>
                  <a:pt x="3651" y="226140"/>
                </a:lnTo>
                <a:lnTo>
                  <a:pt x="3048" y="239915"/>
                </a:lnTo>
                <a:lnTo>
                  <a:pt x="3048" y="297167"/>
                </a:lnTo>
                <a:lnTo>
                  <a:pt x="4191" y="303771"/>
                </a:lnTo>
                <a:lnTo>
                  <a:pt x="9017" y="313093"/>
                </a:lnTo>
                <a:lnTo>
                  <a:pt x="14096" y="315467"/>
                </a:lnTo>
                <a:lnTo>
                  <a:pt x="203835" y="315467"/>
                </a:lnTo>
                <a:lnTo>
                  <a:pt x="203835" y="269620"/>
                </a:lnTo>
                <a:lnTo>
                  <a:pt x="55499" y="269620"/>
                </a:lnTo>
                <a:lnTo>
                  <a:pt x="55499" y="231838"/>
                </a:lnTo>
                <a:lnTo>
                  <a:pt x="156211" y="174519"/>
                </a:lnTo>
                <a:lnTo>
                  <a:pt x="163464" y="171111"/>
                </a:lnTo>
                <a:lnTo>
                  <a:pt x="196976" y="141554"/>
                </a:lnTo>
                <a:lnTo>
                  <a:pt x="204216" y="85178"/>
                </a:lnTo>
                <a:lnTo>
                  <a:pt x="203882" y="74975"/>
                </a:lnTo>
                <a:lnTo>
                  <a:pt x="192500" y="34739"/>
                </a:lnTo>
                <a:lnTo>
                  <a:pt x="154860" y="5934"/>
                </a:lnTo>
                <a:lnTo>
                  <a:pt x="136249" y="1484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8300" y="177164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8300" y="466420"/>
            <a:ext cx="11880215" cy="8794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70"/>
              <a:t> </a:t>
            </a:r>
            <a:r>
              <a:rPr dirty="0" spc="-100"/>
              <a:t>relativos</a:t>
            </a:r>
            <a:r>
              <a:rPr dirty="0" spc="-165"/>
              <a:t> </a:t>
            </a:r>
            <a:r>
              <a:rPr dirty="0" spc="-70"/>
              <a:t>a</a:t>
            </a:r>
            <a:r>
              <a:rPr dirty="0" spc="-170"/>
              <a:t> </a:t>
            </a:r>
            <a:r>
              <a:rPr dirty="0" spc="10"/>
              <a:t>las</a:t>
            </a:r>
            <a:r>
              <a:rPr dirty="0" spc="-165"/>
              <a:t> </a:t>
            </a:r>
            <a:r>
              <a:rPr dirty="0" spc="-95"/>
              <a:t>cuentas</a:t>
            </a:r>
            <a:r>
              <a:rPr dirty="0" spc="-170"/>
              <a:t> </a:t>
            </a:r>
            <a:r>
              <a:rPr dirty="0" spc="-125"/>
              <a:t>anuales,</a:t>
            </a:r>
            <a:r>
              <a:rPr dirty="0" spc="-165"/>
              <a:t> </a:t>
            </a:r>
            <a:r>
              <a:rPr dirty="0" spc="-40"/>
              <a:t>al</a:t>
            </a:r>
            <a:r>
              <a:rPr dirty="0" spc="-170"/>
              <a:t> </a:t>
            </a:r>
            <a:r>
              <a:rPr dirty="0" spc="-80"/>
              <a:t>estado</a:t>
            </a:r>
            <a:r>
              <a:rPr dirty="0" spc="-165"/>
              <a:t> </a:t>
            </a:r>
            <a:r>
              <a:rPr dirty="0" spc="-175"/>
              <a:t>de</a:t>
            </a:r>
            <a:r>
              <a:rPr dirty="0" spc="-180"/>
              <a:t> </a:t>
            </a:r>
            <a:r>
              <a:rPr dirty="0" spc="-150"/>
              <a:t>información</a:t>
            </a:r>
            <a:r>
              <a:rPr dirty="0" spc="-170"/>
              <a:t> </a:t>
            </a:r>
            <a:r>
              <a:rPr dirty="0" spc="-155"/>
              <a:t>no</a:t>
            </a:r>
            <a:r>
              <a:rPr dirty="0" spc="-165"/>
              <a:t> </a:t>
            </a:r>
            <a:r>
              <a:rPr dirty="0" spc="-175"/>
              <a:t>financiera, </a:t>
            </a:r>
            <a:r>
              <a:rPr dirty="0" spc="-830"/>
              <a:t> 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40"/>
              <a:t>la</a:t>
            </a:r>
            <a:r>
              <a:rPr dirty="0" spc="-165"/>
              <a:t> </a:t>
            </a:r>
            <a:r>
              <a:rPr dirty="0" spc="-125"/>
              <a:t>aplicación</a:t>
            </a:r>
            <a:r>
              <a:rPr dirty="0" spc="-175"/>
              <a:t> de </a:t>
            </a:r>
            <a:r>
              <a:rPr dirty="0" spc="-10"/>
              <a:t>los</a:t>
            </a:r>
            <a:r>
              <a:rPr dirty="0" spc="-175"/>
              <a:t> </a:t>
            </a:r>
            <a:r>
              <a:rPr dirty="0" spc="-85"/>
              <a:t>resultados</a:t>
            </a:r>
            <a:r>
              <a:rPr dirty="0" spc="-185"/>
              <a:t> 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40"/>
              <a:t>la</a:t>
            </a:r>
            <a:r>
              <a:rPr dirty="0" spc="-165"/>
              <a:t> </a:t>
            </a:r>
            <a:r>
              <a:rPr dirty="0" spc="-80"/>
              <a:t>gestión</a:t>
            </a:r>
            <a:r>
              <a:rPr dirty="0" spc="-175"/>
              <a:t> </a:t>
            </a:r>
            <a:r>
              <a:rPr dirty="0" spc="-70"/>
              <a:t>social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85747" y="2236089"/>
            <a:ext cx="14782800" cy="3277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Primero.</a:t>
            </a:r>
            <a:r>
              <a:rPr dirty="0" sz="2000" spc="3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Examen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3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aprobación,</a:t>
            </a:r>
            <a:r>
              <a:rPr dirty="0" sz="2000" spc="3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</a:t>
            </a:r>
            <a:r>
              <a:rPr dirty="0" sz="2000" spc="3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procede,</a:t>
            </a:r>
            <a:r>
              <a:rPr dirty="0" sz="2000" spc="3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las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Cuentas</a:t>
            </a:r>
            <a:r>
              <a:rPr dirty="0" sz="2000" spc="3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Anuales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Informe</a:t>
            </a:r>
            <a:r>
              <a:rPr dirty="0" sz="2000" spc="3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Gestión</a:t>
            </a:r>
            <a:r>
              <a:rPr dirty="0" sz="2000" spc="3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Repsol,</a:t>
            </a:r>
            <a:r>
              <a:rPr dirty="0" sz="2000" spc="3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S.A.</a:t>
            </a:r>
            <a:r>
              <a:rPr dirty="0" sz="2000" spc="3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3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las</a:t>
            </a:r>
            <a:r>
              <a:rPr dirty="0" sz="2000" spc="3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Cuentas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Anuales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Consolidadas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del Informe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Gestión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Consolidado,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correspondientes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al ejercicio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cerrado</a:t>
            </a:r>
            <a:r>
              <a:rPr dirty="0" sz="20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31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diciembre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Segundo.</a:t>
            </a:r>
            <a:r>
              <a:rPr dirty="0" sz="2000" spc="-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Examen y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aprobación,</a:t>
            </a:r>
            <a:r>
              <a:rPr dirty="0" sz="20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 procede,</a:t>
            </a:r>
            <a:r>
              <a:rPr dirty="0" sz="20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propuesta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aplicación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resultado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del ejercicio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Tercero.</a:t>
            </a:r>
            <a:r>
              <a:rPr dirty="0" sz="2000" spc="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Examen</a:t>
            </a:r>
            <a:r>
              <a:rPr dirty="0" sz="20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aprobación,</a:t>
            </a:r>
            <a:r>
              <a:rPr dirty="0" sz="2000" spc="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procede,</a:t>
            </a:r>
            <a:r>
              <a:rPr dirty="0" sz="2000" spc="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20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Estado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Información</a:t>
            </a:r>
            <a:r>
              <a:rPr dirty="0" sz="20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No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Financiera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correspondiente</a:t>
            </a:r>
            <a:r>
              <a:rPr dirty="0" sz="20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al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ejercicio</a:t>
            </a:r>
            <a:r>
              <a:rPr dirty="0" sz="20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cerrado</a:t>
            </a:r>
            <a:r>
              <a:rPr dirty="0" sz="2000" spc="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000" spc="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31</a:t>
            </a:r>
            <a:r>
              <a:rPr dirty="0" sz="2000" spc="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de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diciembre</a:t>
            </a:r>
            <a:r>
              <a:rPr dirty="0" sz="20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595"/>
              </a:spcBef>
              <a:tabLst>
                <a:tab pos="6896734" algn="l"/>
                <a:tab pos="10623550" algn="l"/>
              </a:tabLst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Cuarto.</a:t>
            </a:r>
            <a:r>
              <a:rPr dirty="0" sz="2000" spc="44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Examen</a:t>
            </a:r>
            <a:r>
              <a:rPr dirty="0" sz="2000" spc="4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434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aprobación,</a:t>
            </a:r>
            <a:r>
              <a:rPr dirty="0" sz="2000" spc="4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</a:t>
            </a:r>
            <a:r>
              <a:rPr dirty="0" sz="2000" spc="4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procede,</a:t>
            </a:r>
            <a:r>
              <a:rPr dirty="0" sz="2000" spc="4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4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la</a:t>
            </a:r>
            <a:r>
              <a:rPr dirty="0" sz="2000" spc="4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gestión	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del</a:t>
            </a:r>
            <a:r>
              <a:rPr dirty="0" sz="2000" spc="4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Consejo</a:t>
            </a:r>
            <a:r>
              <a:rPr dirty="0" sz="2000" spc="4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4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Administración	de</a:t>
            </a:r>
            <a:r>
              <a:rPr dirty="0" sz="2000" spc="40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Repsol,</a:t>
            </a:r>
            <a:r>
              <a:rPr dirty="0" sz="2000" spc="409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S.A.</a:t>
            </a:r>
            <a:r>
              <a:rPr dirty="0" sz="2000" spc="409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correspondiente</a:t>
            </a:r>
            <a:r>
              <a:rPr dirty="0" sz="2000" spc="4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al </a:t>
            </a:r>
            <a:r>
              <a:rPr dirty="0" sz="2000" spc="-5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ejercicio</a:t>
            </a:r>
            <a:r>
              <a:rPr dirty="0" sz="20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social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2000" b="1">
                <a:solidFill>
                  <a:srgbClr val="5A5A5A"/>
                </a:solidFill>
                <a:latin typeface="Arial"/>
                <a:cs typeface="Arial"/>
              </a:rPr>
              <a:t>Quinto.</a:t>
            </a:r>
            <a:r>
              <a:rPr dirty="0" sz="20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Designación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Auditor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Cuentas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Repsol,</a:t>
            </a:r>
            <a:r>
              <a:rPr dirty="0" sz="20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S.A.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su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Grupo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Consolidado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para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</a:t>
            </a:r>
            <a:r>
              <a:rPr dirty="0" sz="20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ejercicio</a:t>
            </a:r>
            <a:r>
              <a:rPr dirty="0" sz="20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8300" y="167386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8300" y="456641"/>
            <a:ext cx="68408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75"/>
              <a:t> </a:t>
            </a:r>
            <a:r>
              <a:rPr dirty="0" spc="-100"/>
              <a:t>relativos</a:t>
            </a:r>
            <a:r>
              <a:rPr dirty="0" spc="-175"/>
              <a:t> 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40"/>
              <a:t>la</a:t>
            </a:r>
            <a:r>
              <a:rPr dirty="0" spc="-175"/>
              <a:t> retribución</a:t>
            </a:r>
            <a:r>
              <a:rPr dirty="0" spc="-185"/>
              <a:t> </a:t>
            </a:r>
            <a:r>
              <a:rPr dirty="0" spc="-40"/>
              <a:t>al</a:t>
            </a:r>
            <a:r>
              <a:rPr dirty="0" spc="-170"/>
              <a:t> </a:t>
            </a:r>
            <a:r>
              <a:rPr dirty="0" spc="-100"/>
              <a:t>accionista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85747" y="2236089"/>
            <a:ext cx="14784705" cy="34055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Sexto.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Reparto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cantidad fija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0,325 euros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brutos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por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acción con cargo 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reservas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libres.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Delegación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facultades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Consejo de Administración o,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por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sustitución, 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Comisión Delegada o el Consejero Delegado,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para fijar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las condiciones del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reparto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todo lo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no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previsto por la Junta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General, realizar los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actos necesarios para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su ejecución y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otorgar cuantos documentos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públicos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privados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sean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necesarios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para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ejecución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acuerdo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 MT"/>
              <a:cs typeface="Arial MT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Séptimo.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Aprobación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una reducción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capital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social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por un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importe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máximo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75.000.000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euros, mediante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amortización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de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un</a:t>
            </a:r>
            <a:r>
              <a:rPr dirty="0" sz="2000" spc="1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máximo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75.000.000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acciones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propias</a:t>
            </a:r>
            <a:r>
              <a:rPr dirty="0" sz="2000" spc="16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Sociedad.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Delegación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facultades</a:t>
            </a:r>
            <a:r>
              <a:rPr dirty="0" sz="2000" spc="17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</a:t>
            </a:r>
            <a:r>
              <a:rPr dirty="0" sz="2000" spc="16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Consejo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7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Administración</a:t>
            </a:r>
            <a:r>
              <a:rPr dirty="0" sz="2000" spc="1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o,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por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sustitución,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Comisión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Delegada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 el Consejero Delegado, para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fijar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las demás condiciones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reducción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todo lo 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no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previsto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por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Junta General, incluyendo, entre otras cuestiones, las facultades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dar nueva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redacción a los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artículos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5 y 6 de los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Estatutos Sociales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Sociedad,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relativos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al capital social y a las acciones,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respectivamente,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solicitar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exclusión 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negociación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cancelación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los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registros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contables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las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acciones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que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sean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amortizadas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85747" y="2236089"/>
            <a:ext cx="14784069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5C4E44"/>
                </a:solidFill>
                <a:latin typeface="Arial"/>
                <a:cs typeface="Arial"/>
              </a:rPr>
              <a:t>Octavo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.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Aprobación de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una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reducción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capital social por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un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importe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máximo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152.739.605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euros,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equivalente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al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10% del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capital social, mediante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amortización de un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máximo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152.739.605 de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acciones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propias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Sociedad. Delegación 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facultades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el Consejo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Administración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por sustitución,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Comisión Delegada o el Consejero Delegado, para acordar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ejecución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reducción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y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para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fijar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las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demás condiciones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reducción en todo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no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previsto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por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 spc="5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Junta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General,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incluyendo,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entre otras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cuestiones,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las facultades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dar nueva redacción a los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artículos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5 y 6 de los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Estatutos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Sociales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Sociedad,</a:t>
            </a:r>
            <a:r>
              <a:rPr dirty="0" sz="2000" spc="1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relativos</a:t>
            </a:r>
            <a:r>
              <a:rPr dirty="0" sz="2000" spc="1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al</a:t>
            </a:r>
            <a:r>
              <a:rPr dirty="0" sz="2000" spc="1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capital</a:t>
            </a:r>
            <a:r>
              <a:rPr dirty="0" sz="2000" spc="1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social</a:t>
            </a:r>
            <a:r>
              <a:rPr dirty="0" sz="2000" spc="1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1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</a:t>
            </a:r>
            <a:r>
              <a:rPr dirty="0" sz="2000" spc="1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las</a:t>
            </a:r>
            <a:r>
              <a:rPr dirty="0" sz="2000" spc="1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acciones,</a:t>
            </a:r>
            <a:r>
              <a:rPr dirty="0" sz="2000" spc="1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respectivamente,</a:t>
            </a:r>
            <a:r>
              <a:rPr dirty="0" sz="2000" spc="1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1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solicitar</a:t>
            </a:r>
            <a:r>
              <a:rPr dirty="0" sz="2000" spc="1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 spc="1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exclusión</a:t>
            </a:r>
            <a:r>
              <a:rPr dirty="0" sz="2000" spc="1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1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negociación</a:t>
            </a:r>
            <a:r>
              <a:rPr dirty="0" sz="2000" spc="1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1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 spc="1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cancelación </a:t>
            </a:r>
            <a:r>
              <a:rPr dirty="0" sz="2000" spc="-5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los registros</a:t>
            </a:r>
            <a:r>
              <a:rPr dirty="0" sz="2000" spc="-5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contables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las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acciones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que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sean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amortizadas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67386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456641"/>
            <a:ext cx="68408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75"/>
              <a:t> </a:t>
            </a:r>
            <a:r>
              <a:rPr dirty="0" spc="-100"/>
              <a:t>relativos</a:t>
            </a:r>
            <a:r>
              <a:rPr dirty="0" spc="-175"/>
              <a:t> 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40"/>
              <a:t>la</a:t>
            </a:r>
            <a:r>
              <a:rPr dirty="0" spc="-175"/>
              <a:t> retribución</a:t>
            </a:r>
            <a:r>
              <a:rPr dirty="0" spc="-185"/>
              <a:t> </a:t>
            </a:r>
            <a:r>
              <a:rPr dirty="0" spc="-40"/>
              <a:t>al</a:t>
            </a:r>
            <a:r>
              <a:rPr dirty="0" spc="-170"/>
              <a:t> </a:t>
            </a:r>
            <a:r>
              <a:rPr dirty="0" spc="-100"/>
              <a:t>accionista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85747" y="2236089"/>
            <a:ext cx="14784069" cy="34055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Noveno.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Autorización al Consejo de Administración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para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que,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acuerdo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lo previsto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el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artículo 297.1.b)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Ley de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Sociedades de Capital, pueda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aumentar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capital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una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varias veces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en cualquier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momento,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dentro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 plazo de 5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años,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mediante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aportaciones dinerarias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 en una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cuantía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nominal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máxima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763.698.026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euros,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dejando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sin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efecto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acuerdo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segundo adoptado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por la Junta General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Accionistas celebrada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el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11 de mayo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2018 dentro del punto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séptimo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su Orden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 </a:t>
            </a:r>
            <a:r>
              <a:rPr dirty="0" sz="2000" spc="-5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Día. Delegación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para la exclusión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derecho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suscripción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preferente, conforme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establecido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artículo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506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Ley 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Sociedades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Capital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 MT"/>
              <a:cs typeface="Arial MT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Décimo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.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Autorización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al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Consejo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Administración,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expresa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facultad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de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sustitución,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para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 adquisición</a:t>
            </a:r>
            <a:r>
              <a:rPr dirty="0" sz="2000" spc="5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derivativa</a:t>
            </a:r>
            <a:r>
              <a:rPr dirty="0" sz="2000" spc="5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</a:t>
            </a:r>
            <a:r>
              <a:rPr dirty="0" sz="2000" spc="-54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acciones de Repsol,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S.A., directamente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 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través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sociedades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dependientes, dentro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del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plazo de 5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años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contar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desde el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acuerdo de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Junta,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dejando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sin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efecto,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parte 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no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utilizada,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autorización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acordada en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la Junta General Ordinaria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celebrada 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el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11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mayo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2018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dentro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punto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octavo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su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Orden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Día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61924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451180"/>
            <a:ext cx="12569190" cy="8794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70"/>
              <a:t> </a:t>
            </a:r>
            <a:r>
              <a:rPr dirty="0" spc="-100"/>
              <a:t>relativos</a:t>
            </a:r>
            <a:r>
              <a:rPr dirty="0" spc="-170"/>
              <a:t> </a:t>
            </a:r>
            <a:r>
              <a:rPr dirty="0" spc="-70"/>
              <a:t>a</a:t>
            </a:r>
            <a:r>
              <a:rPr dirty="0" spc="-165"/>
              <a:t> </a:t>
            </a:r>
            <a:r>
              <a:rPr dirty="0" spc="10"/>
              <a:t>las</a:t>
            </a:r>
            <a:r>
              <a:rPr dirty="0" spc="-170"/>
              <a:t> </a:t>
            </a:r>
            <a:r>
              <a:rPr dirty="0" spc="-135"/>
              <a:t>autorizaciones</a:t>
            </a:r>
            <a:r>
              <a:rPr dirty="0" spc="-170"/>
              <a:t> </a:t>
            </a:r>
            <a:r>
              <a:rPr dirty="0" spc="-70"/>
              <a:t>y</a:t>
            </a:r>
            <a:r>
              <a:rPr dirty="0" spc="-165"/>
              <a:t> </a:t>
            </a:r>
            <a:r>
              <a:rPr dirty="0" spc="-105"/>
              <a:t>delegaciones</a:t>
            </a:r>
            <a:r>
              <a:rPr dirty="0" spc="-180"/>
              <a:t> </a:t>
            </a:r>
            <a:r>
              <a:rPr dirty="0" spc="-105"/>
              <a:t>expresas</a:t>
            </a:r>
            <a:r>
              <a:rPr dirty="0" spc="-155"/>
              <a:t> </a:t>
            </a:r>
            <a:r>
              <a:rPr dirty="0" spc="-185"/>
              <a:t>que</a:t>
            </a:r>
            <a:r>
              <a:rPr dirty="0" spc="-165"/>
              <a:t> </a:t>
            </a:r>
            <a:r>
              <a:rPr dirty="0" spc="-35"/>
              <a:t>se</a:t>
            </a:r>
            <a:r>
              <a:rPr dirty="0" spc="-170"/>
              <a:t> </a:t>
            </a:r>
            <a:r>
              <a:rPr dirty="0" spc="-90"/>
              <a:t>solicitan</a:t>
            </a:r>
            <a:r>
              <a:rPr dirty="0" spc="-170"/>
              <a:t> </a:t>
            </a:r>
            <a:r>
              <a:rPr dirty="0" spc="-145"/>
              <a:t>para </a:t>
            </a:r>
            <a:r>
              <a:rPr dirty="0" spc="-830"/>
              <a:t> </a:t>
            </a:r>
            <a:r>
              <a:rPr dirty="0" spc="-100"/>
              <a:t>el</a:t>
            </a:r>
            <a:r>
              <a:rPr dirty="0" spc="-175"/>
              <a:t> </a:t>
            </a:r>
            <a:r>
              <a:rPr dirty="0" spc="-170"/>
              <a:t>Conse</a:t>
            </a:r>
            <a:r>
              <a:rPr dirty="0" spc="-105"/>
              <a:t>j</a:t>
            </a:r>
            <a:r>
              <a:rPr dirty="0" spc="-135"/>
              <a:t>o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5"/>
              <a:t> </a:t>
            </a:r>
            <a:r>
              <a:rPr dirty="0" spc="-155"/>
              <a:t>Adm</a:t>
            </a:r>
            <a:r>
              <a:rPr dirty="0" spc="-65"/>
              <a:t>i</a:t>
            </a:r>
            <a:r>
              <a:rPr dirty="0" spc="-110"/>
              <a:t>nist</a:t>
            </a:r>
            <a:r>
              <a:rPr dirty="0" spc="-145"/>
              <a:t>r</a:t>
            </a:r>
            <a:r>
              <a:rPr dirty="0" spc="-140"/>
              <a:t>ación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85747" y="2236089"/>
            <a:ext cx="13887450" cy="2236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Undécimo.</a:t>
            </a:r>
            <a:r>
              <a:rPr dirty="0" sz="2000" spc="-25" b="1">
                <a:solidFill>
                  <a:srgbClr val="5C4E44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Reelección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como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Consejera</a:t>
            </a:r>
            <a:r>
              <a:rPr dirty="0" sz="2000" spc="-3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Dña.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María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 Carmen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Ganyet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i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Cirera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Duodécimo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.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Reelección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como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Consejero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 D.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Ignacio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Martín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San Vicente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Decimotercero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.</a:t>
            </a:r>
            <a:r>
              <a:rPr dirty="0" sz="2000" spc="-5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Ratificación del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nombramiento</a:t>
            </a:r>
            <a:r>
              <a:rPr dirty="0" sz="2000" spc="-3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por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cooptación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reelección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como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Consejero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D.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Emiliano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López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Achurra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5C4E44"/>
                </a:solidFill>
                <a:latin typeface="Arial"/>
                <a:cs typeface="Arial"/>
              </a:rPr>
              <a:t>Decimocuarto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.</a:t>
            </a:r>
            <a:r>
              <a:rPr dirty="0" sz="2000" spc="-4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Ratificación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del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nombramiento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por</a:t>
            </a:r>
            <a:r>
              <a:rPr dirty="0" sz="2000" spc="-1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cooptación</a:t>
            </a:r>
            <a:r>
              <a:rPr dirty="0" sz="2000" spc="-2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y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reelección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como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Consejero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de</a:t>
            </a:r>
            <a:r>
              <a:rPr dirty="0" sz="2000" spc="-1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D.</a:t>
            </a:r>
            <a:r>
              <a:rPr dirty="0" sz="2000" spc="5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José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5C4E44"/>
                </a:solidFill>
                <a:latin typeface="Arial MT"/>
                <a:cs typeface="Arial MT"/>
              </a:rPr>
              <a:t>Iván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Martén</a:t>
            </a:r>
            <a:r>
              <a:rPr dirty="0" sz="2000" spc="-20">
                <a:solidFill>
                  <a:srgbClr val="5C4E4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C4E44"/>
                </a:solidFill>
                <a:latin typeface="Arial MT"/>
                <a:cs typeface="Arial MT"/>
              </a:rPr>
              <a:t>Uliarte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158242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447802"/>
            <a:ext cx="97364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70"/>
              <a:t> </a:t>
            </a:r>
            <a:r>
              <a:rPr dirty="0" spc="-100"/>
              <a:t>relativos</a:t>
            </a:r>
            <a:r>
              <a:rPr dirty="0" spc="-165"/>
              <a:t> </a:t>
            </a:r>
            <a:r>
              <a:rPr dirty="0" spc="-70"/>
              <a:t>a</a:t>
            </a:r>
            <a:r>
              <a:rPr dirty="0" spc="-160"/>
              <a:t> </a:t>
            </a:r>
            <a:r>
              <a:rPr dirty="0" spc="-40"/>
              <a:t>la</a:t>
            </a:r>
            <a:r>
              <a:rPr dirty="0" spc="-165"/>
              <a:t> </a:t>
            </a:r>
            <a:r>
              <a:rPr dirty="0" spc="-125"/>
              <a:t>composición</a:t>
            </a:r>
            <a:r>
              <a:rPr dirty="0" spc="-165"/>
              <a:t> </a:t>
            </a:r>
            <a:r>
              <a:rPr dirty="0" spc="-120"/>
              <a:t>del</a:t>
            </a:r>
            <a:r>
              <a:rPr dirty="0" spc="-170"/>
              <a:t> </a:t>
            </a:r>
            <a:r>
              <a:rPr dirty="0" spc="-155"/>
              <a:t>Consejo</a:t>
            </a:r>
            <a:r>
              <a:rPr dirty="0" spc="-165"/>
              <a:t> </a:t>
            </a:r>
            <a:r>
              <a:rPr dirty="0" spc="-175"/>
              <a:t>de</a:t>
            </a:r>
            <a:r>
              <a:rPr dirty="0" spc="-170"/>
              <a:t> </a:t>
            </a:r>
            <a:r>
              <a:rPr dirty="0" spc="-130"/>
              <a:t>Administración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78695" y="6865618"/>
            <a:ext cx="7967980" cy="410209"/>
            <a:chOff x="9378695" y="6865618"/>
            <a:chExt cx="7967980" cy="410209"/>
          </a:xfrm>
        </p:grpSpPr>
        <p:sp>
          <p:nvSpPr>
            <p:cNvPr id="3" name="object 3"/>
            <p:cNvSpPr/>
            <p:nvPr/>
          </p:nvSpPr>
          <p:spPr>
            <a:xfrm>
              <a:off x="13661135" y="6865618"/>
              <a:ext cx="2144395" cy="410209"/>
            </a:xfrm>
            <a:custGeom>
              <a:avLst/>
              <a:gdLst/>
              <a:ahLst/>
              <a:cxnLst/>
              <a:rect l="l" t="t" r="r" b="b"/>
              <a:pathLst>
                <a:path w="2144394" h="410209">
                  <a:moveTo>
                    <a:pt x="0" y="409956"/>
                  </a:moveTo>
                  <a:lnTo>
                    <a:pt x="2144267" y="409956"/>
                  </a:lnTo>
                  <a:lnTo>
                    <a:pt x="2144267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05403" y="6865618"/>
              <a:ext cx="1541145" cy="410209"/>
            </a:xfrm>
            <a:custGeom>
              <a:avLst/>
              <a:gdLst/>
              <a:ahLst/>
              <a:cxnLst/>
              <a:rect l="l" t="t" r="r" b="b"/>
              <a:pathLst>
                <a:path w="1541144" h="410209">
                  <a:moveTo>
                    <a:pt x="1540763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1540763" y="409956"/>
                  </a:lnTo>
                  <a:lnTo>
                    <a:pt x="1540763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78695" y="6865618"/>
              <a:ext cx="4282440" cy="410209"/>
            </a:xfrm>
            <a:custGeom>
              <a:avLst/>
              <a:gdLst/>
              <a:ahLst/>
              <a:cxnLst/>
              <a:rect l="l" t="t" r="r" b="b"/>
              <a:pathLst>
                <a:path w="4282440" h="410209">
                  <a:moveTo>
                    <a:pt x="4282440" y="0"/>
                  </a:moveTo>
                  <a:lnTo>
                    <a:pt x="0" y="0"/>
                  </a:lnTo>
                  <a:lnTo>
                    <a:pt x="0" y="409956"/>
                  </a:lnTo>
                  <a:lnTo>
                    <a:pt x="4282440" y="409956"/>
                  </a:lnTo>
                  <a:lnTo>
                    <a:pt x="4282440" y="0"/>
                  </a:lnTo>
                  <a:close/>
                </a:path>
              </a:pathLst>
            </a:custGeom>
            <a:solidFill>
              <a:srgbClr val="FFB81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dirty="0" spc="-5" b="1">
                <a:latin typeface="Arial"/>
                <a:cs typeface="Arial"/>
              </a:rPr>
              <a:t>Decimoquinto.</a:t>
            </a:r>
            <a:r>
              <a:rPr dirty="0" spc="85" b="1">
                <a:latin typeface="Arial"/>
                <a:cs typeface="Arial"/>
              </a:rPr>
              <a:t> </a:t>
            </a:r>
            <a:r>
              <a:rPr dirty="0"/>
              <a:t>Votación</a:t>
            </a:r>
            <a:r>
              <a:rPr dirty="0" spc="80"/>
              <a:t> </a:t>
            </a:r>
            <a:r>
              <a:rPr dirty="0" spc="-5"/>
              <a:t>consultiva</a:t>
            </a:r>
            <a:r>
              <a:rPr dirty="0" spc="95"/>
              <a:t> </a:t>
            </a:r>
            <a:r>
              <a:rPr dirty="0"/>
              <a:t>del</a:t>
            </a:r>
            <a:r>
              <a:rPr dirty="0" spc="85"/>
              <a:t> </a:t>
            </a:r>
            <a:r>
              <a:rPr dirty="0" spc="-5"/>
              <a:t>Informe</a:t>
            </a:r>
            <a:r>
              <a:rPr dirty="0" spc="85"/>
              <a:t> </a:t>
            </a:r>
            <a:r>
              <a:rPr dirty="0" spc="-5"/>
              <a:t>Anual</a:t>
            </a:r>
            <a:r>
              <a:rPr dirty="0" spc="90"/>
              <a:t> </a:t>
            </a:r>
            <a:r>
              <a:rPr dirty="0"/>
              <a:t>sobre</a:t>
            </a:r>
            <a:r>
              <a:rPr dirty="0" spc="105"/>
              <a:t> </a:t>
            </a:r>
            <a:r>
              <a:rPr dirty="0"/>
              <a:t>Remuneraciones</a:t>
            </a:r>
            <a:r>
              <a:rPr dirty="0" spc="80"/>
              <a:t> </a:t>
            </a:r>
            <a:r>
              <a:rPr dirty="0" spc="-10"/>
              <a:t>de</a:t>
            </a:r>
            <a:r>
              <a:rPr dirty="0" spc="95"/>
              <a:t> </a:t>
            </a:r>
            <a:r>
              <a:rPr dirty="0"/>
              <a:t>los</a:t>
            </a:r>
            <a:r>
              <a:rPr dirty="0" spc="100"/>
              <a:t> </a:t>
            </a:r>
            <a:r>
              <a:rPr dirty="0"/>
              <a:t>Consejeros</a:t>
            </a:r>
            <a:r>
              <a:rPr dirty="0" spc="80"/>
              <a:t> </a:t>
            </a:r>
            <a:r>
              <a:rPr dirty="0" spc="-10"/>
              <a:t>de</a:t>
            </a:r>
            <a:r>
              <a:rPr dirty="0" spc="95"/>
              <a:t> </a:t>
            </a:r>
            <a:r>
              <a:rPr dirty="0"/>
              <a:t>Repsol,</a:t>
            </a:r>
            <a:r>
              <a:rPr dirty="0" spc="85"/>
              <a:t> </a:t>
            </a:r>
            <a:r>
              <a:rPr dirty="0" spc="-5"/>
              <a:t>S.A.</a:t>
            </a:r>
            <a:r>
              <a:rPr dirty="0" spc="90"/>
              <a:t> </a:t>
            </a:r>
            <a:r>
              <a:rPr dirty="0" spc="-5"/>
              <a:t>correspondiente</a:t>
            </a:r>
          </a:p>
          <a:p>
            <a:pPr marL="19050">
              <a:lnSpc>
                <a:spcPct val="100000"/>
              </a:lnSpc>
            </a:pPr>
            <a:r>
              <a:rPr dirty="0"/>
              <a:t>al</a:t>
            </a:r>
            <a:r>
              <a:rPr dirty="0" spc="-30"/>
              <a:t> </a:t>
            </a:r>
            <a:r>
              <a:rPr dirty="0"/>
              <a:t>ejercicio</a:t>
            </a:r>
            <a:r>
              <a:rPr dirty="0" spc="-40"/>
              <a:t> </a:t>
            </a:r>
            <a:r>
              <a:rPr dirty="0"/>
              <a:t>2021</a:t>
            </a:r>
          </a:p>
          <a:p>
            <a:pPr marL="6350">
              <a:lnSpc>
                <a:spcPct val="100000"/>
              </a:lnSpc>
              <a:spcBef>
                <a:spcPts val="15"/>
              </a:spcBef>
            </a:pPr>
            <a:endParaRPr sz="2250"/>
          </a:p>
          <a:p>
            <a:pPr marL="1905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Decimosexto</a:t>
            </a:r>
            <a:r>
              <a:rPr dirty="0"/>
              <a:t>.</a:t>
            </a:r>
            <a:r>
              <a:rPr dirty="0" spc="-45"/>
              <a:t> </a:t>
            </a:r>
            <a:r>
              <a:rPr dirty="0"/>
              <a:t>Aprobación</a:t>
            </a:r>
            <a:r>
              <a:rPr dirty="0" spc="-20"/>
              <a:t> </a:t>
            </a:r>
            <a:r>
              <a:rPr dirty="0"/>
              <a:t>de</a:t>
            </a:r>
            <a:r>
              <a:rPr dirty="0" spc="-10"/>
              <a:t> </a:t>
            </a:r>
            <a:r>
              <a:rPr dirty="0"/>
              <a:t>tres</a:t>
            </a:r>
            <a:r>
              <a:rPr dirty="0" spc="-20"/>
              <a:t> </a:t>
            </a:r>
            <a:r>
              <a:rPr dirty="0"/>
              <a:t>nuevos</a:t>
            </a:r>
            <a:r>
              <a:rPr dirty="0" spc="-20"/>
              <a:t> </a:t>
            </a:r>
            <a:r>
              <a:rPr dirty="0"/>
              <a:t>ciclos</a:t>
            </a:r>
            <a:r>
              <a:rPr dirty="0" spc="-5"/>
              <a:t> </a:t>
            </a:r>
            <a:r>
              <a:rPr dirty="0"/>
              <a:t>adicionales</a:t>
            </a:r>
            <a:r>
              <a:rPr dirty="0" spc="-10"/>
              <a:t> </a:t>
            </a:r>
            <a:r>
              <a:rPr dirty="0"/>
              <a:t>del</a:t>
            </a:r>
            <a:r>
              <a:rPr dirty="0" spc="-5"/>
              <a:t> </a:t>
            </a:r>
            <a:r>
              <a:rPr dirty="0"/>
              <a:t>Programa</a:t>
            </a:r>
            <a:r>
              <a:rPr dirty="0" spc="-35"/>
              <a:t> </a:t>
            </a:r>
            <a:r>
              <a:rPr dirty="0"/>
              <a:t>de</a:t>
            </a:r>
            <a:r>
              <a:rPr dirty="0" spc="-10"/>
              <a:t> </a:t>
            </a:r>
            <a:r>
              <a:rPr dirty="0"/>
              <a:t>Incentivo</a:t>
            </a:r>
            <a:r>
              <a:rPr dirty="0" spc="-5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Largo</a:t>
            </a:r>
            <a:r>
              <a:rPr dirty="0" spc="-20"/>
              <a:t> </a:t>
            </a:r>
            <a:r>
              <a:rPr dirty="0"/>
              <a:t>Plazo</a:t>
            </a:r>
          </a:p>
          <a:p>
            <a:pPr marL="6350">
              <a:lnSpc>
                <a:spcPct val="100000"/>
              </a:lnSpc>
            </a:pPr>
            <a:endParaRPr sz="2200"/>
          </a:p>
          <a:p>
            <a:pPr marL="6350">
              <a:lnSpc>
                <a:spcPct val="100000"/>
              </a:lnSpc>
              <a:spcBef>
                <a:spcPts val="40"/>
              </a:spcBef>
            </a:pPr>
            <a:endParaRPr sz="2200"/>
          </a:p>
          <a:p>
            <a:pPr marL="19050">
              <a:lnSpc>
                <a:spcPct val="100000"/>
              </a:lnSpc>
              <a:spcBef>
                <a:spcPts val="5"/>
              </a:spcBef>
            </a:pPr>
            <a:r>
              <a:rPr dirty="0" b="1">
                <a:latin typeface="Arial"/>
                <a:cs typeface="Arial"/>
              </a:rPr>
              <a:t>Decimoséptimo.</a:t>
            </a:r>
            <a:r>
              <a:rPr dirty="0" spc="-45" b="1">
                <a:latin typeface="Arial"/>
                <a:cs typeface="Arial"/>
              </a:rPr>
              <a:t> </a:t>
            </a:r>
            <a:r>
              <a:rPr dirty="0"/>
              <a:t>Votación</a:t>
            </a:r>
            <a:r>
              <a:rPr dirty="0" spc="-15"/>
              <a:t> </a:t>
            </a:r>
            <a:r>
              <a:rPr dirty="0"/>
              <a:t>consultiva</a:t>
            </a:r>
            <a:r>
              <a:rPr dirty="0" spc="-15"/>
              <a:t> </a:t>
            </a:r>
            <a:r>
              <a:rPr dirty="0"/>
              <a:t>sobre</a:t>
            </a:r>
            <a:r>
              <a:rPr dirty="0" spc="-35"/>
              <a:t> </a:t>
            </a:r>
            <a:r>
              <a:rPr dirty="0" spc="-5"/>
              <a:t>la</a:t>
            </a:r>
            <a:r>
              <a:rPr dirty="0" spc="5"/>
              <a:t> </a:t>
            </a:r>
            <a:r>
              <a:rPr dirty="0"/>
              <a:t>estrategia</a:t>
            </a:r>
            <a:r>
              <a:rPr dirty="0" spc="-40"/>
              <a:t> </a:t>
            </a:r>
            <a:r>
              <a:rPr dirty="0"/>
              <a:t>climática</a:t>
            </a:r>
            <a:r>
              <a:rPr dirty="0" spc="-15"/>
              <a:t> </a:t>
            </a:r>
            <a:r>
              <a:rPr dirty="0"/>
              <a:t>de</a:t>
            </a:r>
            <a:r>
              <a:rPr dirty="0" spc="-10"/>
              <a:t> </a:t>
            </a:r>
            <a:r>
              <a:rPr dirty="0" spc="-5"/>
              <a:t>la</a:t>
            </a:r>
            <a:r>
              <a:rPr dirty="0"/>
              <a:t> compañía</a:t>
            </a:r>
          </a:p>
          <a:p>
            <a:pPr marL="6350">
              <a:lnSpc>
                <a:spcPct val="100000"/>
              </a:lnSpc>
            </a:pPr>
            <a:endParaRPr sz="2200"/>
          </a:p>
          <a:p>
            <a:pPr marL="6350">
              <a:lnSpc>
                <a:spcPct val="100000"/>
              </a:lnSpc>
              <a:spcBef>
                <a:spcPts val="40"/>
              </a:spcBef>
            </a:pPr>
            <a:endParaRPr sz="2200"/>
          </a:p>
          <a:p>
            <a:pPr marL="19050" marR="5080">
              <a:lnSpc>
                <a:spcPct val="100000"/>
              </a:lnSpc>
            </a:pPr>
            <a:r>
              <a:rPr dirty="0" spc="-5" b="1">
                <a:latin typeface="Arial"/>
                <a:cs typeface="Arial"/>
              </a:rPr>
              <a:t>Decimoctavo.</a:t>
            </a:r>
            <a:r>
              <a:rPr dirty="0" spc="110" b="1">
                <a:latin typeface="Arial"/>
                <a:cs typeface="Arial"/>
              </a:rPr>
              <a:t> </a:t>
            </a:r>
            <a:r>
              <a:rPr dirty="0"/>
              <a:t>Delegación</a:t>
            </a:r>
            <a:r>
              <a:rPr dirty="0" spc="114"/>
              <a:t> </a:t>
            </a:r>
            <a:r>
              <a:rPr dirty="0"/>
              <a:t>de</a:t>
            </a:r>
            <a:r>
              <a:rPr dirty="0" spc="105"/>
              <a:t> </a:t>
            </a:r>
            <a:r>
              <a:rPr dirty="0" spc="-5"/>
              <a:t>facultades</a:t>
            </a:r>
            <a:r>
              <a:rPr dirty="0" spc="114"/>
              <a:t> </a:t>
            </a:r>
            <a:r>
              <a:rPr dirty="0" spc="-5"/>
              <a:t>para</a:t>
            </a:r>
            <a:r>
              <a:rPr dirty="0" spc="125"/>
              <a:t> </a:t>
            </a:r>
            <a:r>
              <a:rPr dirty="0" spc="-5"/>
              <a:t>interpretar,</a:t>
            </a:r>
            <a:r>
              <a:rPr dirty="0" spc="114"/>
              <a:t> </a:t>
            </a:r>
            <a:r>
              <a:rPr dirty="0" spc="-5"/>
              <a:t>complementar,</a:t>
            </a:r>
            <a:r>
              <a:rPr dirty="0" spc="114"/>
              <a:t> </a:t>
            </a:r>
            <a:r>
              <a:rPr dirty="0" spc="-5"/>
              <a:t>desarrollar,</a:t>
            </a:r>
            <a:r>
              <a:rPr dirty="0" spc="105"/>
              <a:t> </a:t>
            </a:r>
            <a:r>
              <a:rPr dirty="0"/>
              <a:t>ejecutar,</a:t>
            </a:r>
            <a:r>
              <a:rPr dirty="0" spc="80"/>
              <a:t> </a:t>
            </a:r>
            <a:r>
              <a:rPr dirty="0"/>
              <a:t>subsanar</a:t>
            </a:r>
            <a:r>
              <a:rPr dirty="0" spc="114"/>
              <a:t> </a:t>
            </a:r>
            <a:r>
              <a:rPr dirty="0"/>
              <a:t>y</a:t>
            </a:r>
            <a:r>
              <a:rPr dirty="0" spc="110"/>
              <a:t> </a:t>
            </a:r>
            <a:r>
              <a:rPr dirty="0" spc="-5"/>
              <a:t>formalizar</a:t>
            </a:r>
            <a:r>
              <a:rPr dirty="0" spc="120"/>
              <a:t> </a:t>
            </a:r>
            <a:r>
              <a:rPr dirty="0"/>
              <a:t>los</a:t>
            </a:r>
            <a:r>
              <a:rPr dirty="0" spc="110"/>
              <a:t> </a:t>
            </a:r>
            <a:r>
              <a:rPr dirty="0" spc="-5"/>
              <a:t>acuerdos </a:t>
            </a:r>
            <a:r>
              <a:rPr dirty="0" spc="-540"/>
              <a:t> </a:t>
            </a:r>
            <a:r>
              <a:rPr dirty="0"/>
              <a:t>adoptados</a:t>
            </a:r>
            <a:r>
              <a:rPr dirty="0" spc="-40"/>
              <a:t> </a:t>
            </a:r>
            <a:r>
              <a:rPr dirty="0"/>
              <a:t>por</a:t>
            </a:r>
            <a:r>
              <a:rPr dirty="0" spc="-25"/>
              <a:t> </a:t>
            </a:r>
            <a:r>
              <a:rPr dirty="0" spc="-5"/>
              <a:t>la </a:t>
            </a:r>
            <a:r>
              <a:rPr dirty="0"/>
              <a:t>Junta</a:t>
            </a:r>
            <a:r>
              <a:rPr dirty="0" spc="-20"/>
              <a:t> </a:t>
            </a:r>
            <a:r>
              <a:rPr dirty="0"/>
              <a:t>General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8300" y="161924"/>
            <a:ext cx="5643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9F0E"/>
                </a:solidFill>
                <a:latin typeface="Tahoma"/>
                <a:cs typeface="Tahoma"/>
              </a:rPr>
              <a:t>04.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Propuestas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9F0E"/>
                </a:solidFill>
                <a:latin typeface="Tahoma"/>
                <a:cs typeface="Tahoma"/>
              </a:rPr>
              <a:t>Junta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General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Accionistas</a:t>
            </a:r>
            <a:r>
              <a:rPr dirty="0" sz="2000" spc="-14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110">
                <a:solidFill>
                  <a:srgbClr val="FF9F0E"/>
                </a:solidFill>
                <a:latin typeface="Tahoma"/>
                <a:cs typeface="Tahoma"/>
              </a:rPr>
              <a:t>2022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8300" y="451180"/>
            <a:ext cx="12205970" cy="8794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90"/>
              <a:t>Puntos</a:t>
            </a:r>
            <a:r>
              <a:rPr dirty="0" spc="-165"/>
              <a:t> </a:t>
            </a:r>
            <a:r>
              <a:rPr dirty="0" spc="-100"/>
              <a:t>relativos</a:t>
            </a:r>
            <a:r>
              <a:rPr dirty="0" spc="-165"/>
              <a:t> </a:t>
            </a:r>
            <a:r>
              <a:rPr dirty="0" spc="-70"/>
              <a:t>a</a:t>
            </a:r>
            <a:r>
              <a:rPr dirty="0" spc="-165"/>
              <a:t> </a:t>
            </a:r>
            <a:r>
              <a:rPr dirty="0" spc="-40"/>
              <a:t>la</a:t>
            </a:r>
            <a:r>
              <a:rPr dirty="0" spc="-160"/>
              <a:t> </a:t>
            </a:r>
            <a:r>
              <a:rPr dirty="0" spc="-175"/>
              <a:t>retribución de</a:t>
            </a:r>
            <a:r>
              <a:rPr dirty="0" spc="-165"/>
              <a:t> </a:t>
            </a:r>
            <a:r>
              <a:rPr dirty="0" spc="-10"/>
              <a:t>los</a:t>
            </a:r>
            <a:r>
              <a:rPr dirty="0" spc="-165"/>
              <a:t> </a:t>
            </a:r>
            <a:r>
              <a:rPr dirty="0" spc="-160"/>
              <a:t>consejeros, </a:t>
            </a:r>
            <a:r>
              <a:rPr dirty="0" spc="-70"/>
              <a:t>a</a:t>
            </a:r>
            <a:r>
              <a:rPr dirty="0" spc="-165"/>
              <a:t> </a:t>
            </a:r>
            <a:r>
              <a:rPr dirty="0" spc="-40"/>
              <a:t>la</a:t>
            </a:r>
            <a:r>
              <a:rPr dirty="0" spc="-165"/>
              <a:t> </a:t>
            </a:r>
            <a:r>
              <a:rPr dirty="0" spc="-90"/>
              <a:t>estrategia</a:t>
            </a:r>
            <a:r>
              <a:rPr dirty="0" spc="-175"/>
              <a:t> </a:t>
            </a:r>
            <a:r>
              <a:rPr dirty="0" spc="-105"/>
              <a:t>climática</a:t>
            </a:r>
            <a:r>
              <a:rPr dirty="0" spc="-165"/>
              <a:t> </a:t>
            </a:r>
            <a:r>
              <a:rPr dirty="0" spc="-175"/>
              <a:t>de</a:t>
            </a:r>
            <a:r>
              <a:rPr dirty="0" spc="-165"/>
              <a:t> </a:t>
            </a:r>
            <a:r>
              <a:rPr dirty="0" spc="-40"/>
              <a:t>la </a:t>
            </a:r>
            <a:r>
              <a:rPr dirty="0" spc="-830"/>
              <a:t> </a:t>
            </a:r>
            <a:r>
              <a:rPr dirty="0" spc="-150"/>
              <a:t>compañ</a:t>
            </a:r>
            <a:r>
              <a:rPr dirty="0" spc="-70"/>
              <a:t>í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75"/>
              <a:t>y</a:t>
            </a:r>
            <a:r>
              <a:rPr dirty="0" spc="-165"/>
              <a:t> </a:t>
            </a:r>
            <a:r>
              <a:rPr dirty="0" spc="-70"/>
              <a:t>a</a:t>
            </a:r>
            <a:r>
              <a:rPr dirty="0" spc="-175"/>
              <a:t> </a:t>
            </a:r>
            <a:r>
              <a:rPr dirty="0" spc="-65"/>
              <a:t>a</a:t>
            </a:r>
            <a:r>
              <a:rPr dirty="0" spc="-85"/>
              <a:t>sun</a:t>
            </a:r>
            <a:r>
              <a:rPr dirty="0" spc="-80"/>
              <a:t>t</a:t>
            </a:r>
            <a:r>
              <a:rPr dirty="0" spc="-10"/>
              <a:t>os</a:t>
            </a:r>
            <a:r>
              <a:rPr dirty="0" spc="-175"/>
              <a:t> </a:t>
            </a:r>
            <a:r>
              <a:rPr dirty="0" spc="-155"/>
              <a:t>gene</a:t>
            </a:r>
            <a:r>
              <a:rPr dirty="0" spc="-155"/>
              <a:t>r</a:t>
            </a:r>
            <a:r>
              <a:rPr dirty="0" spc="-80"/>
              <a:t>al</a:t>
            </a:r>
            <a:r>
              <a:rPr dirty="0" spc="-105"/>
              <a:t>e</a:t>
            </a:r>
            <a:r>
              <a:rPr dirty="0" spc="110"/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046702" y="6999223"/>
            <a:ext cx="13843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042" y="2170497"/>
            <a:ext cx="2174040" cy="18004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4619244"/>
            <a:ext cx="121919" cy="2133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047" y="4661916"/>
            <a:ext cx="129540" cy="1706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21308" y="4614672"/>
            <a:ext cx="428625" cy="218440"/>
            <a:chOff x="1321308" y="4614672"/>
            <a:chExt cx="428625" cy="2184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308" y="4660392"/>
              <a:ext cx="132587" cy="1691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4376" y="4614672"/>
              <a:ext cx="100584" cy="217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964" y="4658868"/>
              <a:ext cx="132587" cy="17373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872995" y="4617720"/>
            <a:ext cx="955675" cy="215265"/>
            <a:chOff x="1872995" y="4617720"/>
            <a:chExt cx="955675" cy="2152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995" y="4617720"/>
              <a:ext cx="155448" cy="214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9591" y="4660392"/>
              <a:ext cx="129539" cy="1722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327" y="4660392"/>
              <a:ext cx="132588" cy="169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8587" y="4660392"/>
              <a:ext cx="131063" cy="172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3847" y="4660392"/>
              <a:ext cx="82295" cy="169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5955" y="4658868"/>
              <a:ext cx="132587" cy="17373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875788" y="4597908"/>
            <a:ext cx="59690" cy="234950"/>
          </a:xfrm>
          <a:custGeom>
            <a:avLst/>
            <a:gdLst/>
            <a:ahLst/>
            <a:cxnLst/>
            <a:rect l="l" t="t" r="r" b="b"/>
            <a:pathLst>
              <a:path w="59689" h="234950">
                <a:moveTo>
                  <a:pt x="21970" y="0"/>
                </a:moveTo>
                <a:lnTo>
                  <a:pt x="0" y="0"/>
                </a:lnTo>
                <a:lnTo>
                  <a:pt x="0" y="191389"/>
                </a:lnTo>
                <a:lnTo>
                  <a:pt x="19069" y="226927"/>
                </a:lnTo>
                <a:lnTo>
                  <a:pt x="51181" y="234696"/>
                </a:lnTo>
                <a:lnTo>
                  <a:pt x="59436" y="234696"/>
                </a:lnTo>
                <a:lnTo>
                  <a:pt x="59436" y="216027"/>
                </a:lnTo>
                <a:lnTo>
                  <a:pt x="55372" y="216027"/>
                </a:lnTo>
                <a:lnTo>
                  <a:pt x="46587" y="215572"/>
                </a:lnTo>
                <a:lnTo>
                  <a:pt x="21970" y="183388"/>
                </a:lnTo>
                <a:lnTo>
                  <a:pt x="21970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982980" y="4928616"/>
            <a:ext cx="304800" cy="234950"/>
            <a:chOff x="982980" y="4928616"/>
            <a:chExt cx="304800" cy="23495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980" y="4928616"/>
              <a:ext cx="132587" cy="2346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716" y="4991100"/>
              <a:ext cx="131064" cy="1722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5983" y="4934711"/>
            <a:ext cx="1565148" cy="2286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1927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1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0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1" y="151765"/>
                </a:lnTo>
                <a:lnTo>
                  <a:pt x="267461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2" y="312674"/>
                </a:lnTo>
                <a:lnTo>
                  <a:pt x="25400" y="342646"/>
                </a:lnTo>
                <a:lnTo>
                  <a:pt x="9778" y="379222"/>
                </a:lnTo>
                <a:lnTo>
                  <a:pt x="5333" y="425323"/>
                </a:lnTo>
                <a:lnTo>
                  <a:pt x="5333" y="512064"/>
                </a:lnTo>
                <a:lnTo>
                  <a:pt x="15759" y="552289"/>
                </a:lnTo>
                <a:lnTo>
                  <a:pt x="39369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0" y="478028"/>
                </a:lnTo>
                <a:lnTo>
                  <a:pt x="98170" y="428879"/>
                </a:lnTo>
                <a:lnTo>
                  <a:pt x="107060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5" y="290703"/>
                </a:lnTo>
                <a:lnTo>
                  <a:pt x="341121" y="261747"/>
                </a:lnTo>
                <a:lnTo>
                  <a:pt x="356743" y="225044"/>
                </a:lnTo>
                <a:lnTo>
                  <a:pt x="361187" y="176911"/>
                </a:lnTo>
                <a:lnTo>
                  <a:pt x="361187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3028" y="4597908"/>
            <a:ext cx="394970" cy="563880"/>
          </a:xfrm>
          <a:custGeom>
            <a:avLst/>
            <a:gdLst/>
            <a:ahLst/>
            <a:cxnLst/>
            <a:rect l="l" t="t" r="r" b="b"/>
            <a:pathLst>
              <a:path w="394970" h="563879">
                <a:moveTo>
                  <a:pt x="237109" y="0"/>
                </a:moveTo>
                <a:lnTo>
                  <a:pt x="157734" y="0"/>
                </a:lnTo>
                <a:lnTo>
                  <a:pt x="120090" y="2619"/>
                </a:lnTo>
                <a:lnTo>
                  <a:pt x="59043" y="23574"/>
                </a:lnTo>
                <a:lnTo>
                  <a:pt x="27703" y="51004"/>
                </a:lnTo>
                <a:lnTo>
                  <a:pt x="9398" y="85598"/>
                </a:lnTo>
                <a:lnTo>
                  <a:pt x="593" y="131782"/>
                </a:lnTo>
                <a:lnTo>
                  <a:pt x="0" y="149860"/>
                </a:lnTo>
                <a:lnTo>
                  <a:pt x="0" y="414020"/>
                </a:lnTo>
                <a:lnTo>
                  <a:pt x="5304" y="464204"/>
                </a:lnTo>
                <a:lnTo>
                  <a:pt x="20732" y="502554"/>
                </a:lnTo>
                <a:lnTo>
                  <a:pt x="59043" y="540359"/>
                </a:lnTo>
                <a:lnTo>
                  <a:pt x="120090" y="561278"/>
                </a:lnTo>
                <a:lnTo>
                  <a:pt x="157734" y="563880"/>
                </a:lnTo>
                <a:lnTo>
                  <a:pt x="237109" y="563880"/>
                </a:lnTo>
                <a:lnTo>
                  <a:pt x="307657" y="553402"/>
                </a:lnTo>
                <a:lnTo>
                  <a:pt x="359156" y="521970"/>
                </a:lnTo>
                <a:lnTo>
                  <a:pt x="385445" y="478282"/>
                </a:lnTo>
                <a:lnTo>
                  <a:pt x="385698" y="477393"/>
                </a:lnTo>
                <a:lnTo>
                  <a:pt x="163068" y="477393"/>
                </a:lnTo>
                <a:lnTo>
                  <a:pt x="145325" y="476392"/>
                </a:lnTo>
                <a:lnTo>
                  <a:pt x="108838" y="461391"/>
                </a:lnTo>
                <a:lnTo>
                  <a:pt x="93841" y="419971"/>
                </a:lnTo>
                <a:lnTo>
                  <a:pt x="93673" y="414020"/>
                </a:lnTo>
                <a:lnTo>
                  <a:pt x="93707" y="149860"/>
                </a:lnTo>
                <a:lnTo>
                  <a:pt x="104139" y="108204"/>
                </a:lnTo>
                <a:lnTo>
                  <a:pt x="145325" y="88503"/>
                </a:lnTo>
                <a:lnTo>
                  <a:pt x="163068" y="87503"/>
                </a:lnTo>
                <a:lnTo>
                  <a:pt x="385996" y="87503"/>
                </a:lnTo>
                <a:lnTo>
                  <a:pt x="385445" y="85598"/>
                </a:lnTo>
                <a:lnTo>
                  <a:pt x="367085" y="51004"/>
                </a:lnTo>
                <a:lnTo>
                  <a:pt x="335799" y="23574"/>
                </a:lnTo>
                <a:lnTo>
                  <a:pt x="274752" y="2619"/>
                </a:lnTo>
                <a:lnTo>
                  <a:pt x="237109" y="0"/>
                </a:lnTo>
                <a:close/>
              </a:path>
              <a:path w="394970" h="563879">
                <a:moveTo>
                  <a:pt x="385996" y="87503"/>
                </a:moveTo>
                <a:lnTo>
                  <a:pt x="231775" y="87503"/>
                </a:lnTo>
                <a:lnTo>
                  <a:pt x="249517" y="88485"/>
                </a:lnTo>
                <a:lnTo>
                  <a:pt x="264461" y="91455"/>
                </a:lnTo>
                <a:lnTo>
                  <a:pt x="294513" y="114935"/>
                </a:lnTo>
                <a:lnTo>
                  <a:pt x="301244" y="411353"/>
                </a:lnTo>
                <a:lnTo>
                  <a:pt x="300291" y="427547"/>
                </a:lnTo>
                <a:lnTo>
                  <a:pt x="276619" y="468338"/>
                </a:lnTo>
                <a:lnTo>
                  <a:pt x="231775" y="477393"/>
                </a:lnTo>
                <a:lnTo>
                  <a:pt x="385698" y="477393"/>
                </a:lnTo>
                <a:lnTo>
                  <a:pt x="389465" y="464204"/>
                </a:lnTo>
                <a:lnTo>
                  <a:pt x="392366" y="448818"/>
                </a:lnTo>
                <a:lnTo>
                  <a:pt x="394124" y="432097"/>
                </a:lnTo>
                <a:lnTo>
                  <a:pt x="394716" y="414020"/>
                </a:lnTo>
                <a:lnTo>
                  <a:pt x="394716" y="149860"/>
                </a:lnTo>
                <a:lnTo>
                  <a:pt x="394142" y="131782"/>
                </a:lnTo>
                <a:lnTo>
                  <a:pt x="392414" y="115062"/>
                </a:lnTo>
                <a:lnTo>
                  <a:pt x="389518" y="99675"/>
                </a:lnTo>
                <a:lnTo>
                  <a:pt x="385996" y="87503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45279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7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060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7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04003" y="4597908"/>
            <a:ext cx="361315" cy="559435"/>
          </a:xfrm>
          <a:custGeom>
            <a:avLst/>
            <a:gdLst/>
            <a:ahLst/>
            <a:cxnLst/>
            <a:rect l="l" t="t" r="r" b="b"/>
            <a:pathLst>
              <a:path w="361314" h="559435">
                <a:moveTo>
                  <a:pt x="203326" y="0"/>
                </a:moveTo>
                <a:lnTo>
                  <a:pt x="155194" y="0"/>
                </a:lnTo>
                <a:lnTo>
                  <a:pt x="130625" y="833"/>
                </a:lnTo>
                <a:lnTo>
                  <a:pt x="86203" y="7500"/>
                </a:lnTo>
                <a:lnTo>
                  <a:pt x="48059" y="21195"/>
                </a:lnTo>
                <a:lnTo>
                  <a:pt x="14860" y="43535"/>
                </a:lnTo>
                <a:lnTo>
                  <a:pt x="0" y="58039"/>
                </a:lnTo>
                <a:lnTo>
                  <a:pt x="42799" y="127762"/>
                </a:lnTo>
                <a:lnTo>
                  <a:pt x="54213" y="118379"/>
                </a:lnTo>
                <a:lnTo>
                  <a:pt x="65532" y="109855"/>
                </a:lnTo>
                <a:lnTo>
                  <a:pt x="104108" y="91805"/>
                </a:lnTo>
                <a:lnTo>
                  <a:pt x="147171" y="86036"/>
                </a:lnTo>
                <a:lnTo>
                  <a:pt x="157861" y="85725"/>
                </a:lnTo>
                <a:lnTo>
                  <a:pt x="197866" y="85725"/>
                </a:lnTo>
                <a:lnTo>
                  <a:pt x="242818" y="94726"/>
                </a:lnTo>
                <a:lnTo>
                  <a:pt x="265211" y="128012"/>
                </a:lnTo>
                <a:lnTo>
                  <a:pt x="267462" y="151765"/>
                </a:lnTo>
                <a:lnTo>
                  <a:pt x="267462" y="166116"/>
                </a:lnTo>
                <a:lnTo>
                  <a:pt x="261729" y="204245"/>
                </a:lnTo>
                <a:lnTo>
                  <a:pt x="231584" y="234231"/>
                </a:lnTo>
                <a:lnTo>
                  <a:pt x="104267" y="286766"/>
                </a:lnTo>
                <a:lnTo>
                  <a:pt x="90221" y="293100"/>
                </a:lnTo>
                <a:lnTo>
                  <a:pt x="55753" y="312674"/>
                </a:lnTo>
                <a:lnTo>
                  <a:pt x="25400" y="342646"/>
                </a:lnTo>
                <a:lnTo>
                  <a:pt x="9779" y="379222"/>
                </a:lnTo>
                <a:lnTo>
                  <a:pt x="5334" y="425323"/>
                </a:lnTo>
                <a:lnTo>
                  <a:pt x="5334" y="512064"/>
                </a:lnTo>
                <a:lnTo>
                  <a:pt x="15759" y="552289"/>
                </a:lnTo>
                <a:lnTo>
                  <a:pt x="39370" y="559308"/>
                </a:lnTo>
                <a:lnTo>
                  <a:pt x="360425" y="559308"/>
                </a:lnTo>
                <a:lnTo>
                  <a:pt x="360425" y="478028"/>
                </a:lnTo>
                <a:lnTo>
                  <a:pt x="98171" y="478028"/>
                </a:lnTo>
                <a:lnTo>
                  <a:pt x="98171" y="428879"/>
                </a:lnTo>
                <a:lnTo>
                  <a:pt x="107061" y="388239"/>
                </a:lnTo>
                <a:lnTo>
                  <a:pt x="144525" y="362712"/>
                </a:lnTo>
                <a:lnTo>
                  <a:pt x="262255" y="315341"/>
                </a:lnTo>
                <a:lnTo>
                  <a:pt x="276355" y="309455"/>
                </a:lnTo>
                <a:lnTo>
                  <a:pt x="310896" y="290703"/>
                </a:lnTo>
                <a:lnTo>
                  <a:pt x="341122" y="261747"/>
                </a:lnTo>
                <a:lnTo>
                  <a:pt x="356743" y="225044"/>
                </a:lnTo>
                <a:lnTo>
                  <a:pt x="361188" y="176911"/>
                </a:lnTo>
                <a:lnTo>
                  <a:pt x="361188" y="151003"/>
                </a:lnTo>
                <a:lnTo>
                  <a:pt x="355883" y="100514"/>
                </a:lnTo>
                <a:lnTo>
                  <a:pt x="340439" y="61610"/>
                </a:lnTo>
                <a:lnTo>
                  <a:pt x="302035" y="23681"/>
                </a:lnTo>
                <a:lnTo>
                  <a:pt x="241024" y="2639"/>
                </a:lnTo>
                <a:lnTo>
                  <a:pt x="203326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943600" y="0"/>
            <a:ext cx="11404600" cy="7275830"/>
            <a:chOff x="5943600" y="0"/>
            <a:chExt cx="11404600" cy="727583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3702" y="0"/>
              <a:ext cx="10833988" cy="7275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43600" y="0"/>
              <a:ext cx="582295" cy="7275830"/>
            </a:xfrm>
            <a:custGeom>
              <a:avLst/>
              <a:gdLst/>
              <a:ahLst/>
              <a:cxnLst/>
              <a:rect l="l" t="t" r="r" b="b"/>
              <a:pathLst>
                <a:path w="582295" h="7275830">
                  <a:moveTo>
                    <a:pt x="582168" y="0"/>
                  </a:moveTo>
                  <a:lnTo>
                    <a:pt x="0" y="0"/>
                  </a:lnTo>
                  <a:lnTo>
                    <a:pt x="0" y="7275576"/>
                  </a:lnTo>
                  <a:lnTo>
                    <a:pt x="582168" y="7275576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709404" y="4358640"/>
            <a:ext cx="875030" cy="829310"/>
          </a:xfrm>
          <a:prstGeom prst="rect">
            <a:avLst/>
          </a:prstGeom>
          <a:solidFill>
            <a:srgbClr val="FF9F0E"/>
          </a:solidFill>
        </p:spPr>
        <p:txBody>
          <a:bodyPr wrap="square" lIns="0" tIns="3683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290"/>
              </a:spcBef>
            </a:pP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1173" y="5316728"/>
            <a:ext cx="4927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Litio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69268" y="4358640"/>
            <a:ext cx="875030" cy="829310"/>
          </a:xfrm>
          <a:prstGeom prst="rect">
            <a:avLst/>
          </a:prstGeom>
          <a:solidFill>
            <a:srgbClr val="FF9F0E"/>
          </a:solidFill>
        </p:spPr>
        <p:txBody>
          <a:bodyPr wrap="square" lIns="0" tIns="3683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90"/>
              </a:spcBef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Ni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34292" y="5316728"/>
            <a:ext cx="761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Níquel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29132" y="4358640"/>
            <a:ext cx="876300" cy="829310"/>
          </a:xfrm>
          <a:prstGeom prst="rect">
            <a:avLst/>
          </a:prstGeom>
          <a:solidFill>
            <a:srgbClr val="FF9F0E"/>
          </a:solidFill>
        </p:spPr>
        <p:txBody>
          <a:bodyPr wrap="square" lIns="0" tIns="3683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290"/>
              </a:spcBef>
            </a:pPr>
            <a:r>
              <a:rPr dirty="0" sz="3000">
                <a:solidFill>
                  <a:srgbClr val="FFFFFF"/>
                </a:solidFill>
                <a:latin typeface="Arial MT"/>
                <a:cs typeface="Arial MT"/>
              </a:rPr>
              <a:t>Co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92302" y="5316728"/>
            <a:ext cx="90296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Cobalto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88995" y="4358640"/>
            <a:ext cx="876300" cy="829310"/>
          </a:xfrm>
          <a:prstGeom prst="rect">
            <a:avLst/>
          </a:prstGeom>
          <a:solidFill>
            <a:srgbClr val="FF9F0E"/>
          </a:solidFill>
        </p:spPr>
        <p:txBody>
          <a:bodyPr wrap="square" lIns="0" tIns="36830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290"/>
              </a:spcBef>
            </a:pPr>
            <a:r>
              <a:rPr dirty="0" sz="3000" spc="-5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6341" y="5316728"/>
            <a:ext cx="11855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Poli</a:t>
            </a:r>
            <a:r>
              <a:rPr dirty="0" sz="2000" spc="-7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Silicio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9922" y="6915708"/>
            <a:ext cx="199326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*Variación</a:t>
            </a:r>
            <a:r>
              <a:rPr dirty="0" sz="9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mayo</a:t>
            </a:r>
            <a:r>
              <a:rPr dirty="0" sz="9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2021</a:t>
            </a:r>
            <a:r>
              <a:rPr dirty="0" sz="900" spc="-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9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mayo</a:t>
            </a:r>
            <a:r>
              <a:rPr dirty="0" sz="900" spc="-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5A5A5A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300" y="270510"/>
            <a:ext cx="736600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Impacto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is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s</a:t>
            </a:r>
            <a:r>
              <a:rPr dirty="0" sz="2000" spc="-15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co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r</a:t>
            </a:r>
            <a:r>
              <a:rPr dirty="0" sz="2000" spc="-15">
                <a:solidFill>
                  <a:srgbClr val="FF9F0E"/>
                </a:solidFill>
                <a:latin typeface="Tahoma"/>
                <a:cs typeface="Tahoma"/>
              </a:rPr>
              <a:t>to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plazo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Increm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-120" b="1">
                <a:solidFill>
                  <a:srgbClr val="00809A"/>
                </a:solidFill>
                <a:latin typeface="Trebuchet MS"/>
                <a:cs typeface="Trebuchet MS"/>
              </a:rPr>
              <a:t>nto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00809A"/>
                </a:solidFill>
                <a:latin typeface="Trebuchet MS"/>
                <a:cs typeface="Trebuchet MS"/>
              </a:rPr>
              <a:t>los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70" b="1">
                <a:solidFill>
                  <a:srgbClr val="00809A"/>
                </a:solidFill>
                <a:latin typeface="Trebuchet MS"/>
                <a:cs typeface="Trebuchet MS"/>
              </a:rPr>
              <a:t>cost</a:t>
            </a:r>
            <a:r>
              <a:rPr dirty="0" sz="2800" spc="-80" b="1">
                <a:solidFill>
                  <a:srgbClr val="00809A"/>
                </a:solidFill>
                <a:latin typeface="Trebuchet MS"/>
                <a:cs typeface="Trebuchet MS"/>
              </a:rPr>
              <a:t>e</a:t>
            </a:r>
            <a:r>
              <a:rPr dirty="0" sz="2800" spc="110" b="1">
                <a:solidFill>
                  <a:srgbClr val="00809A"/>
                </a:solidFill>
                <a:latin typeface="Trebuchet MS"/>
                <a:cs typeface="Trebuchet MS"/>
              </a:rPr>
              <a:t>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de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00809A"/>
                </a:solidFill>
                <a:latin typeface="Trebuchet MS"/>
                <a:cs typeface="Trebuchet MS"/>
              </a:rPr>
              <a:t>l</a:t>
            </a:r>
            <a:r>
              <a:rPr dirty="0" sz="2800" spc="-50" b="1">
                <a:solidFill>
                  <a:srgbClr val="00809A"/>
                </a:solidFill>
                <a:latin typeface="Trebuchet MS"/>
                <a:cs typeface="Trebuchet MS"/>
              </a:rPr>
              <a:t>a</a:t>
            </a:r>
            <a:r>
              <a:rPr dirty="0" sz="2800" spc="110" b="1">
                <a:solidFill>
                  <a:srgbClr val="00809A"/>
                </a:solidFill>
                <a:latin typeface="Trebuchet MS"/>
                <a:cs typeface="Trebuchet MS"/>
              </a:rPr>
              <a:t>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0" b="1">
                <a:solidFill>
                  <a:srgbClr val="00809A"/>
                </a:solidFill>
                <a:latin typeface="Trebuchet MS"/>
                <a:cs typeface="Trebuchet MS"/>
              </a:rPr>
              <a:t>m</a:t>
            </a:r>
            <a:r>
              <a:rPr dirty="0" sz="2800" spc="-70" b="1">
                <a:solidFill>
                  <a:srgbClr val="00809A"/>
                </a:solidFill>
                <a:latin typeface="Trebuchet MS"/>
                <a:cs typeface="Trebuchet MS"/>
              </a:rPr>
              <a:t>a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ter</a:t>
            </a:r>
            <a:r>
              <a:rPr dirty="0" sz="2800" spc="-114" b="1">
                <a:solidFill>
                  <a:srgbClr val="00809A"/>
                </a:solidFill>
                <a:latin typeface="Trebuchet MS"/>
                <a:cs typeface="Trebuchet MS"/>
              </a:rPr>
              <a:t>i</a:t>
            </a:r>
            <a:r>
              <a:rPr dirty="0" sz="2800" spc="20" b="1">
                <a:solidFill>
                  <a:srgbClr val="00809A"/>
                </a:solidFill>
                <a:latin typeface="Trebuchet MS"/>
                <a:cs typeface="Trebuchet MS"/>
              </a:rPr>
              <a:t>as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5" b="1">
                <a:solidFill>
                  <a:srgbClr val="00809A"/>
                </a:solidFill>
                <a:latin typeface="Trebuchet MS"/>
                <a:cs typeface="Trebuchet MS"/>
              </a:rPr>
              <a:t>pri</a:t>
            </a:r>
            <a:r>
              <a:rPr dirty="0" sz="2800" spc="-275" b="1">
                <a:solidFill>
                  <a:srgbClr val="00809A"/>
                </a:solidFill>
                <a:latin typeface="Trebuchet MS"/>
                <a:cs typeface="Trebuchet MS"/>
              </a:rPr>
              <a:t>m</a:t>
            </a:r>
            <a:r>
              <a:rPr dirty="0" sz="2800" spc="20" b="1">
                <a:solidFill>
                  <a:srgbClr val="00809A"/>
                </a:solidFill>
                <a:latin typeface="Trebuchet MS"/>
                <a:cs typeface="Trebuchet MS"/>
              </a:rPr>
              <a:t>as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2944" y="5316728"/>
            <a:ext cx="97281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Pe</a:t>
            </a:r>
            <a:r>
              <a:rPr dirty="0" sz="2000" spc="-10">
                <a:solidFill>
                  <a:srgbClr val="5A5A5A"/>
                </a:solidFill>
                <a:latin typeface="Arial MT"/>
                <a:cs typeface="Arial MT"/>
              </a:rPr>
              <a:t>t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ró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leo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30808" y="2958083"/>
            <a:ext cx="317500" cy="399415"/>
          </a:xfrm>
          <a:custGeom>
            <a:avLst/>
            <a:gdLst/>
            <a:ahLst/>
            <a:cxnLst/>
            <a:rect l="l" t="t" r="r" b="b"/>
            <a:pathLst>
              <a:path w="317500" h="399414">
                <a:moveTo>
                  <a:pt x="158495" y="0"/>
                </a:moveTo>
                <a:lnTo>
                  <a:pt x="0" y="158495"/>
                </a:lnTo>
                <a:lnTo>
                  <a:pt x="79247" y="158495"/>
                </a:lnTo>
                <a:lnTo>
                  <a:pt x="79247" y="399288"/>
                </a:lnTo>
                <a:lnTo>
                  <a:pt x="237744" y="399288"/>
                </a:lnTo>
                <a:lnTo>
                  <a:pt x="237744" y="158495"/>
                </a:lnTo>
                <a:lnTo>
                  <a:pt x="316991" y="158495"/>
                </a:lnTo>
                <a:lnTo>
                  <a:pt x="158495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70000" y="3441268"/>
            <a:ext cx="838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59%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8388" y="4386072"/>
            <a:ext cx="942340" cy="802005"/>
          </a:xfrm>
          <a:custGeom>
            <a:avLst/>
            <a:gdLst/>
            <a:ahLst/>
            <a:cxnLst/>
            <a:rect l="l" t="t" r="r" b="b"/>
            <a:pathLst>
              <a:path w="942339" h="802004">
                <a:moveTo>
                  <a:pt x="941832" y="754506"/>
                </a:moveTo>
                <a:lnTo>
                  <a:pt x="0" y="754506"/>
                </a:lnTo>
                <a:lnTo>
                  <a:pt x="0" y="801623"/>
                </a:lnTo>
                <a:lnTo>
                  <a:pt x="941832" y="801623"/>
                </a:lnTo>
                <a:lnTo>
                  <a:pt x="941832" y="754506"/>
                </a:lnTo>
                <a:close/>
              </a:path>
              <a:path w="942339" h="802004">
                <a:moveTo>
                  <a:pt x="70637" y="495172"/>
                </a:moveTo>
                <a:lnTo>
                  <a:pt x="23545" y="495172"/>
                </a:lnTo>
                <a:lnTo>
                  <a:pt x="23545" y="754506"/>
                </a:lnTo>
                <a:lnTo>
                  <a:pt x="70637" y="754506"/>
                </a:lnTo>
                <a:lnTo>
                  <a:pt x="70637" y="495172"/>
                </a:lnTo>
                <a:close/>
              </a:path>
              <a:path w="942339" h="802004">
                <a:moveTo>
                  <a:pt x="211912" y="495172"/>
                </a:moveTo>
                <a:lnTo>
                  <a:pt x="164820" y="495172"/>
                </a:lnTo>
                <a:lnTo>
                  <a:pt x="164820" y="754506"/>
                </a:lnTo>
                <a:lnTo>
                  <a:pt x="211912" y="754506"/>
                </a:lnTo>
                <a:lnTo>
                  <a:pt x="211912" y="495172"/>
                </a:lnTo>
                <a:close/>
              </a:path>
              <a:path w="942339" h="802004">
                <a:moveTo>
                  <a:pt x="440550" y="321055"/>
                </a:moveTo>
                <a:lnTo>
                  <a:pt x="392607" y="321055"/>
                </a:lnTo>
                <a:lnTo>
                  <a:pt x="310172" y="754506"/>
                </a:lnTo>
                <a:lnTo>
                  <a:pt x="358089" y="754506"/>
                </a:lnTo>
                <a:lnTo>
                  <a:pt x="376021" y="660145"/>
                </a:lnTo>
                <a:lnTo>
                  <a:pt x="615561" y="660145"/>
                </a:lnTo>
                <a:lnTo>
                  <a:pt x="607377" y="613028"/>
                </a:lnTo>
                <a:lnTo>
                  <a:pt x="385000" y="613028"/>
                </a:lnTo>
                <a:lnTo>
                  <a:pt x="411911" y="471550"/>
                </a:lnTo>
                <a:lnTo>
                  <a:pt x="582803" y="471550"/>
                </a:lnTo>
                <a:lnTo>
                  <a:pt x="574619" y="424433"/>
                </a:lnTo>
                <a:lnTo>
                  <a:pt x="420878" y="424433"/>
                </a:lnTo>
                <a:lnTo>
                  <a:pt x="440550" y="321055"/>
                </a:lnTo>
                <a:close/>
              </a:path>
              <a:path w="942339" h="802004">
                <a:moveTo>
                  <a:pt x="615561" y="660145"/>
                </a:moveTo>
                <a:lnTo>
                  <a:pt x="567817" y="660145"/>
                </a:lnTo>
                <a:lnTo>
                  <a:pt x="584200" y="754506"/>
                </a:lnTo>
                <a:lnTo>
                  <a:pt x="631952" y="754506"/>
                </a:lnTo>
                <a:lnTo>
                  <a:pt x="615561" y="660145"/>
                </a:lnTo>
                <a:close/>
              </a:path>
              <a:path w="942339" h="802004">
                <a:moveTo>
                  <a:pt x="918337" y="589406"/>
                </a:moveTo>
                <a:lnTo>
                  <a:pt x="729869" y="589406"/>
                </a:lnTo>
                <a:lnTo>
                  <a:pt x="729869" y="754506"/>
                </a:lnTo>
                <a:lnTo>
                  <a:pt x="776986" y="754506"/>
                </a:lnTo>
                <a:lnTo>
                  <a:pt x="776986" y="636523"/>
                </a:lnTo>
                <a:lnTo>
                  <a:pt x="918337" y="636523"/>
                </a:lnTo>
                <a:lnTo>
                  <a:pt x="918337" y="589406"/>
                </a:lnTo>
                <a:close/>
              </a:path>
              <a:path w="942339" h="802004">
                <a:moveTo>
                  <a:pt x="918337" y="636523"/>
                </a:moveTo>
                <a:lnTo>
                  <a:pt x="871219" y="636523"/>
                </a:lnTo>
                <a:lnTo>
                  <a:pt x="871219" y="754506"/>
                </a:lnTo>
                <a:lnTo>
                  <a:pt x="918337" y="754506"/>
                </a:lnTo>
                <a:lnTo>
                  <a:pt x="918337" y="636523"/>
                </a:lnTo>
                <a:close/>
              </a:path>
              <a:path w="942339" h="802004">
                <a:moveTo>
                  <a:pt x="582803" y="471550"/>
                </a:moveTo>
                <a:lnTo>
                  <a:pt x="535051" y="471550"/>
                </a:lnTo>
                <a:lnTo>
                  <a:pt x="559562" y="613028"/>
                </a:lnTo>
                <a:lnTo>
                  <a:pt x="607377" y="613028"/>
                </a:lnTo>
                <a:lnTo>
                  <a:pt x="582803" y="471550"/>
                </a:lnTo>
                <a:close/>
              </a:path>
              <a:path w="942339" h="802004">
                <a:moveTo>
                  <a:pt x="847598" y="353694"/>
                </a:moveTo>
                <a:lnTo>
                  <a:pt x="800608" y="353694"/>
                </a:lnTo>
                <a:lnTo>
                  <a:pt x="800608" y="589406"/>
                </a:lnTo>
                <a:lnTo>
                  <a:pt x="847598" y="589406"/>
                </a:lnTo>
                <a:lnTo>
                  <a:pt x="847598" y="353694"/>
                </a:lnTo>
                <a:close/>
              </a:path>
              <a:path w="942339" h="802004">
                <a:moveTo>
                  <a:pt x="235458" y="447928"/>
                </a:moveTo>
                <a:lnTo>
                  <a:pt x="0" y="447928"/>
                </a:lnTo>
                <a:lnTo>
                  <a:pt x="0" y="495172"/>
                </a:lnTo>
                <a:lnTo>
                  <a:pt x="235458" y="495172"/>
                </a:lnTo>
                <a:lnTo>
                  <a:pt x="235458" y="447928"/>
                </a:lnTo>
                <a:close/>
              </a:path>
              <a:path w="942339" h="802004">
                <a:moveTo>
                  <a:pt x="211912" y="306450"/>
                </a:moveTo>
                <a:lnTo>
                  <a:pt x="23545" y="306450"/>
                </a:lnTo>
                <a:lnTo>
                  <a:pt x="23545" y="447928"/>
                </a:lnTo>
                <a:lnTo>
                  <a:pt x="70637" y="447928"/>
                </a:lnTo>
                <a:lnTo>
                  <a:pt x="70637" y="353694"/>
                </a:lnTo>
                <a:lnTo>
                  <a:pt x="211912" y="353694"/>
                </a:lnTo>
                <a:lnTo>
                  <a:pt x="211912" y="306450"/>
                </a:lnTo>
                <a:close/>
              </a:path>
              <a:path w="942339" h="802004">
                <a:moveTo>
                  <a:pt x="211912" y="353694"/>
                </a:moveTo>
                <a:lnTo>
                  <a:pt x="164820" y="353694"/>
                </a:lnTo>
                <a:lnTo>
                  <a:pt x="164820" y="447928"/>
                </a:lnTo>
                <a:lnTo>
                  <a:pt x="211912" y="447928"/>
                </a:lnTo>
                <a:lnTo>
                  <a:pt x="211912" y="415162"/>
                </a:lnTo>
                <a:lnTo>
                  <a:pt x="314086" y="361949"/>
                </a:lnTo>
                <a:lnTo>
                  <a:pt x="211912" y="361949"/>
                </a:lnTo>
                <a:lnTo>
                  <a:pt x="211912" y="353694"/>
                </a:lnTo>
                <a:close/>
              </a:path>
              <a:path w="942339" h="802004">
                <a:moveTo>
                  <a:pt x="547971" y="271017"/>
                </a:moveTo>
                <a:lnTo>
                  <a:pt x="500253" y="271017"/>
                </a:lnTo>
                <a:lnTo>
                  <a:pt x="526923" y="424433"/>
                </a:lnTo>
                <a:lnTo>
                  <a:pt x="574619" y="424433"/>
                </a:lnTo>
                <a:lnTo>
                  <a:pt x="547971" y="271017"/>
                </a:lnTo>
                <a:close/>
              </a:path>
              <a:path w="942339" h="802004">
                <a:moveTo>
                  <a:pt x="880999" y="0"/>
                </a:moveTo>
                <a:lnTo>
                  <a:pt x="753491" y="0"/>
                </a:lnTo>
                <a:lnTo>
                  <a:pt x="753491" y="80009"/>
                </a:lnTo>
                <a:lnTo>
                  <a:pt x="211912" y="361949"/>
                </a:lnTo>
                <a:lnTo>
                  <a:pt x="314086" y="361949"/>
                </a:lnTo>
                <a:lnTo>
                  <a:pt x="392607" y="321055"/>
                </a:lnTo>
                <a:lnTo>
                  <a:pt x="440550" y="321055"/>
                </a:lnTo>
                <a:lnTo>
                  <a:pt x="444779" y="298830"/>
                </a:lnTo>
                <a:lnTo>
                  <a:pt x="500253" y="271017"/>
                </a:lnTo>
                <a:lnTo>
                  <a:pt x="547971" y="271017"/>
                </a:lnTo>
                <a:lnTo>
                  <a:pt x="543052" y="242696"/>
                </a:lnTo>
                <a:lnTo>
                  <a:pt x="753491" y="133095"/>
                </a:lnTo>
                <a:lnTo>
                  <a:pt x="800608" y="133095"/>
                </a:lnTo>
                <a:lnTo>
                  <a:pt x="800608" y="47116"/>
                </a:lnTo>
                <a:lnTo>
                  <a:pt x="928017" y="47116"/>
                </a:lnTo>
                <a:lnTo>
                  <a:pt x="880999" y="0"/>
                </a:lnTo>
                <a:close/>
              </a:path>
              <a:path w="942339" h="802004">
                <a:moveTo>
                  <a:pt x="800608" y="133095"/>
                </a:moveTo>
                <a:lnTo>
                  <a:pt x="753491" y="133095"/>
                </a:lnTo>
                <a:lnTo>
                  <a:pt x="753491" y="353694"/>
                </a:lnTo>
                <a:lnTo>
                  <a:pt x="880999" y="353694"/>
                </a:lnTo>
                <a:lnTo>
                  <a:pt x="928144" y="306450"/>
                </a:lnTo>
                <a:lnTo>
                  <a:pt x="800608" y="306450"/>
                </a:lnTo>
                <a:lnTo>
                  <a:pt x="800608" y="133095"/>
                </a:lnTo>
                <a:close/>
              </a:path>
              <a:path w="942339" h="802004">
                <a:moveTo>
                  <a:pt x="928017" y="47116"/>
                </a:moveTo>
                <a:lnTo>
                  <a:pt x="861441" y="47116"/>
                </a:lnTo>
                <a:lnTo>
                  <a:pt x="894714" y="80517"/>
                </a:lnTo>
                <a:lnTo>
                  <a:pt x="894714" y="273176"/>
                </a:lnTo>
                <a:lnTo>
                  <a:pt x="861441" y="306450"/>
                </a:lnTo>
                <a:lnTo>
                  <a:pt x="928144" y="306450"/>
                </a:lnTo>
                <a:lnTo>
                  <a:pt x="941832" y="292734"/>
                </a:lnTo>
                <a:lnTo>
                  <a:pt x="941832" y="60959"/>
                </a:lnTo>
                <a:lnTo>
                  <a:pt x="928017" y="47116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07867" y="5316728"/>
            <a:ext cx="4927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99816" y="2958083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70" h="399414">
                <a:moveTo>
                  <a:pt x="159257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399288"/>
                </a:lnTo>
                <a:lnTo>
                  <a:pt x="238886" y="399288"/>
                </a:lnTo>
                <a:lnTo>
                  <a:pt x="238886" y="159257"/>
                </a:lnTo>
                <a:lnTo>
                  <a:pt x="318516" y="159257"/>
                </a:lnTo>
                <a:lnTo>
                  <a:pt x="159257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722626" y="3441268"/>
            <a:ext cx="10636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255%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34055" y="4646676"/>
            <a:ext cx="1010919" cy="541020"/>
          </a:xfrm>
          <a:custGeom>
            <a:avLst/>
            <a:gdLst/>
            <a:ahLst/>
            <a:cxnLst/>
            <a:rect l="l" t="t" r="r" b="b"/>
            <a:pathLst>
              <a:path w="1010920" h="541020">
                <a:moveTo>
                  <a:pt x="656717" y="354330"/>
                </a:moveTo>
                <a:lnTo>
                  <a:pt x="624403" y="385956"/>
                </a:lnTo>
                <a:lnTo>
                  <a:pt x="588097" y="436955"/>
                </a:lnTo>
                <a:lnTo>
                  <a:pt x="580897" y="465074"/>
                </a:lnTo>
                <a:lnTo>
                  <a:pt x="586868" y="494621"/>
                </a:lnTo>
                <a:lnTo>
                  <a:pt x="603138" y="518763"/>
                </a:lnTo>
                <a:lnTo>
                  <a:pt x="627243" y="535047"/>
                </a:lnTo>
                <a:lnTo>
                  <a:pt x="656717" y="541019"/>
                </a:lnTo>
                <a:lnTo>
                  <a:pt x="686171" y="535047"/>
                </a:lnTo>
                <a:lnTo>
                  <a:pt x="710231" y="518763"/>
                </a:lnTo>
                <a:lnTo>
                  <a:pt x="726457" y="494621"/>
                </a:lnTo>
                <a:lnTo>
                  <a:pt x="727318" y="490347"/>
                </a:lnTo>
                <a:lnTo>
                  <a:pt x="656717" y="490347"/>
                </a:lnTo>
                <a:lnTo>
                  <a:pt x="646874" y="488362"/>
                </a:lnTo>
                <a:lnTo>
                  <a:pt x="638841" y="482949"/>
                </a:lnTo>
                <a:lnTo>
                  <a:pt x="633428" y="474916"/>
                </a:lnTo>
                <a:lnTo>
                  <a:pt x="631444" y="465074"/>
                </a:lnTo>
                <a:lnTo>
                  <a:pt x="633535" y="458442"/>
                </a:lnTo>
                <a:lnTo>
                  <a:pt x="638937" y="449072"/>
                </a:lnTo>
                <a:lnTo>
                  <a:pt x="646910" y="437892"/>
                </a:lnTo>
                <a:lnTo>
                  <a:pt x="656717" y="425831"/>
                </a:lnTo>
                <a:lnTo>
                  <a:pt x="718435" y="425831"/>
                </a:lnTo>
                <a:lnTo>
                  <a:pt x="708358" y="409289"/>
                </a:lnTo>
                <a:lnTo>
                  <a:pt x="688957" y="385956"/>
                </a:lnTo>
                <a:lnTo>
                  <a:pt x="674116" y="370839"/>
                </a:lnTo>
                <a:lnTo>
                  <a:pt x="656717" y="354330"/>
                </a:lnTo>
                <a:close/>
              </a:path>
              <a:path w="1010920" h="541020">
                <a:moveTo>
                  <a:pt x="718435" y="425831"/>
                </a:moveTo>
                <a:lnTo>
                  <a:pt x="656717" y="425831"/>
                </a:lnTo>
                <a:lnTo>
                  <a:pt x="666557" y="437892"/>
                </a:lnTo>
                <a:lnTo>
                  <a:pt x="674481" y="449072"/>
                </a:lnTo>
                <a:lnTo>
                  <a:pt x="679809" y="458442"/>
                </a:lnTo>
                <a:lnTo>
                  <a:pt x="681863" y="465074"/>
                </a:lnTo>
                <a:lnTo>
                  <a:pt x="679880" y="474916"/>
                </a:lnTo>
                <a:lnTo>
                  <a:pt x="674481" y="482949"/>
                </a:lnTo>
                <a:lnTo>
                  <a:pt x="666486" y="488362"/>
                </a:lnTo>
                <a:lnTo>
                  <a:pt x="656717" y="490347"/>
                </a:lnTo>
                <a:lnTo>
                  <a:pt x="727318" y="490347"/>
                </a:lnTo>
                <a:lnTo>
                  <a:pt x="732408" y="465074"/>
                </a:lnTo>
                <a:lnTo>
                  <a:pt x="725211" y="436955"/>
                </a:lnTo>
                <a:lnTo>
                  <a:pt x="718435" y="425831"/>
                </a:lnTo>
                <a:close/>
              </a:path>
              <a:path w="1010920" h="541020">
                <a:moveTo>
                  <a:pt x="202056" y="303783"/>
                </a:moveTo>
                <a:lnTo>
                  <a:pt x="151511" y="303783"/>
                </a:lnTo>
                <a:lnTo>
                  <a:pt x="151511" y="354330"/>
                </a:lnTo>
                <a:lnTo>
                  <a:pt x="202056" y="354330"/>
                </a:lnTo>
                <a:lnTo>
                  <a:pt x="202056" y="303783"/>
                </a:lnTo>
                <a:close/>
              </a:path>
              <a:path w="1010920" h="541020">
                <a:moveTo>
                  <a:pt x="454660" y="303783"/>
                </a:moveTo>
                <a:lnTo>
                  <a:pt x="404113" y="303783"/>
                </a:lnTo>
                <a:lnTo>
                  <a:pt x="404113" y="354330"/>
                </a:lnTo>
                <a:lnTo>
                  <a:pt x="454660" y="354330"/>
                </a:lnTo>
                <a:lnTo>
                  <a:pt x="454660" y="303783"/>
                </a:lnTo>
                <a:close/>
              </a:path>
              <a:path w="1010920" h="541020">
                <a:moveTo>
                  <a:pt x="909446" y="303783"/>
                </a:moveTo>
                <a:lnTo>
                  <a:pt x="858901" y="303783"/>
                </a:lnTo>
                <a:lnTo>
                  <a:pt x="858901" y="354330"/>
                </a:lnTo>
                <a:lnTo>
                  <a:pt x="909446" y="354330"/>
                </a:lnTo>
                <a:lnTo>
                  <a:pt x="909446" y="303783"/>
                </a:lnTo>
                <a:close/>
              </a:path>
              <a:path w="1010920" h="541020">
                <a:moveTo>
                  <a:pt x="1010411" y="101218"/>
                </a:moveTo>
                <a:lnTo>
                  <a:pt x="65277" y="101218"/>
                </a:lnTo>
                <a:lnTo>
                  <a:pt x="0" y="166750"/>
                </a:lnTo>
                <a:lnTo>
                  <a:pt x="0" y="303783"/>
                </a:lnTo>
                <a:lnTo>
                  <a:pt x="1010411" y="303783"/>
                </a:lnTo>
                <a:lnTo>
                  <a:pt x="1010411" y="252983"/>
                </a:lnTo>
                <a:lnTo>
                  <a:pt x="50545" y="252983"/>
                </a:lnTo>
                <a:lnTo>
                  <a:pt x="50545" y="187579"/>
                </a:lnTo>
                <a:lnTo>
                  <a:pt x="86232" y="151764"/>
                </a:lnTo>
                <a:lnTo>
                  <a:pt x="1010411" y="151764"/>
                </a:lnTo>
                <a:lnTo>
                  <a:pt x="1010411" y="101218"/>
                </a:lnTo>
                <a:close/>
              </a:path>
              <a:path w="1010920" h="541020">
                <a:moveTo>
                  <a:pt x="202056" y="151764"/>
                </a:moveTo>
                <a:lnTo>
                  <a:pt x="151511" y="151764"/>
                </a:lnTo>
                <a:lnTo>
                  <a:pt x="151511" y="252983"/>
                </a:lnTo>
                <a:lnTo>
                  <a:pt x="202056" y="252983"/>
                </a:lnTo>
                <a:lnTo>
                  <a:pt x="202056" y="151764"/>
                </a:lnTo>
                <a:close/>
              </a:path>
              <a:path w="1010920" h="541020">
                <a:moveTo>
                  <a:pt x="454660" y="151764"/>
                </a:moveTo>
                <a:lnTo>
                  <a:pt x="404113" y="151764"/>
                </a:lnTo>
                <a:lnTo>
                  <a:pt x="404113" y="252983"/>
                </a:lnTo>
                <a:lnTo>
                  <a:pt x="454660" y="252983"/>
                </a:lnTo>
                <a:lnTo>
                  <a:pt x="454660" y="151764"/>
                </a:lnTo>
                <a:close/>
              </a:path>
              <a:path w="1010920" h="541020">
                <a:moveTo>
                  <a:pt x="681863" y="151764"/>
                </a:moveTo>
                <a:lnTo>
                  <a:pt x="631317" y="151764"/>
                </a:lnTo>
                <a:lnTo>
                  <a:pt x="631317" y="252983"/>
                </a:lnTo>
                <a:lnTo>
                  <a:pt x="681863" y="252983"/>
                </a:lnTo>
                <a:lnTo>
                  <a:pt x="681863" y="151764"/>
                </a:lnTo>
                <a:close/>
              </a:path>
              <a:path w="1010920" h="541020">
                <a:moveTo>
                  <a:pt x="909193" y="151764"/>
                </a:moveTo>
                <a:lnTo>
                  <a:pt x="858646" y="151764"/>
                </a:lnTo>
                <a:lnTo>
                  <a:pt x="858646" y="252983"/>
                </a:lnTo>
                <a:lnTo>
                  <a:pt x="909193" y="252983"/>
                </a:lnTo>
                <a:lnTo>
                  <a:pt x="909193" y="151764"/>
                </a:lnTo>
                <a:close/>
              </a:path>
              <a:path w="1010920" h="541020">
                <a:moveTo>
                  <a:pt x="1010411" y="151764"/>
                </a:moveTo>
                <a:lnTo>
                  <a:pt x="959739" y="151764"/>
                </a:lnTo>
                <a:lnTo>
                  <a:pt x="959739" y="252983"/>
                </a:lnTo>
                <a:lnTo>
                  <a:pt x="1010411" y="252983"/>
                </a:lnTo>
                <a:lnTo>
                  <a:pt x="1010411" y="151764"/>
                </a:lnTo>
                <a:close/>
              </a:path>
              <a:path w="1010920" h="541020">
                <a:moveTo>
                  <a:pt x="681863" y="50673"/>
                </a:moveTo>
                <a:lnTo>
                  <a:pt x="631444" y="50673"/>
                </a:lnTo>
                <a:lnTo>
                  <a:pt x="631444" y="101218"/>
                </a:lnTo>
                <a:lnTo>
                  <a:pt x="681863" y="101218"/>
                </a:lnTo>
                <a:lnTo>
                  <a:pt x="681863" y="50673"/>
                </a:lnTo>
                <a:close/>
              </a:path>
              <a:path w="1010920" h="541020">
                <a:moveTo>
                  <a:pt x="732408" y="0"/>
                </a:moveTo>
                <a:lnTo>
                  <a:pt x="580897" y="0"/>
                </a:lnTo>
                <a:lnTo>
                  <a:pt x="580897" y="50673"/>
                </a:lnTo>
                <a:lnTo>
                  <a:pt x="732408" y="50673"/>
                </a:lnTo>
                <a:lnTo>
                  <a:pt x="732408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712334" y="5316728"/>
            <a:ext cx="8610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Carbón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68823" y="2958083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70" h="399414">
                <a:moveTo>
                  <a:pt x="159258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399288"/>
                </a:lnTo>
                <a:lnTo>
                  <a:pt x="238887" y="399288"/>
                </a:lnTo>
                <a:lnTo>
                  <a:pt x="238887" y="159257"/>
                </a:lnTo>
                <a:lnTo>
                  <a:pt x="318515" y="159257"/>
                </a:lnTo>
                <a:lnTo>
                  <a:pt x="159258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694935" y="3441268"/>
            <a:ext cx="10636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230%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04004" y="4405883"/>
            <a:ext cx="1079500" cy="782320"/>
          </a:xfrm>
          <a:custGeom>
            <a:avLst/>
            <a:gdLst/>
            <a:ahLst/>
            <a:cxnLst/>
            <a:rect l="l" t="t" r="r" b="b"/>
            <a:pathLst>
              <a:path w="1079500" h="782320">
                <a:moveTo>
                  <a:pt x="243840" y="512064"/>
                </a:moveTo>
                <a:lnTo>
                  <a:pt x="135636" y="512064"/>
                </a:lnTo>
                <a:lnTo>
                  <a:pt x="135636" y="620268"/>
                </a:lnTo>
                <a:lnTo>
                  <a:pt x="243840" y="620268"/>
                </a:lnTo>
                <a:lnTo>
                  <a:pt x="243840" y="512064"/>
                </a:lnTo>
                <a:close/>
              </a:path>
              <a:path w="1079500" h="782320">
                <a:moveTo>
                  <a:pt x="431292" y="512064"/>
                </a:moveTo>
                <a:lnTo>
                  <a:pt x="324612" y="512064"/>
                </a:lnTo>
                <a:lnTo>
                  <a:pt x="324612" y="620268"/>
                </a:lnTo>
                <a:lnTo>
                  <a:pt x="431292" y="620268"/>
                </a:lnTo>
                <a:lnTo>
                  <a:pt x="431292" y="512064"/>
                </a:lnTo>
                <a:close/>
              </a:path>
              <a:path w="1079500" h="782320">
                <a:moveTo>
                  <a:pt x="1078992" y="377444"/>
                </a:moveTo>
                <a:lnTo>
                  <a:pt x="1024890" y="377444"/>
                </a:lnTo>
                <a:lnTo>
                  <a:pt x="1024890" y="431292"/>
                </a:lnTo>
                <a:lnTo>
                  <a:pt x="1024890" y="727964"/>
                </a:lnTo>
                <a:lnTo>
                  <a:pt x="755269" y="727964"/>
                </a:lnTo>
                <a:lnTo>
                  <a:pt x="755269" y="574929"/>
                </a:lnTo>
                <a:lnTo>
                  <a:pt x="745388" y="566166"/>
                </a:lnTo>
                <a:lnTo>
                  <a:pt x="701421" y="527177"/>
                </a:lnTo>
                <a:lnTo>
                  <a:pt x="701421" y="599313"/>
                </a:lnTo>
                <a:lnTo>
                  <a:pt x="701421" y="727964"/>
                </a:lnTo>
                <a:lnTo>
                  <a:pt x="593344" y="727964"/>
                </a:lnTo>
                <a:lnTo>
                  <a:pt x="593344" y="727837"/>
                </a:lnTo>
                <a:lnTo>
                  <a:pt x="593344" y="566166"/>
                </a:lnTo>
                <a:lnTo>
                  <a:pt x="664083" y="566166"/>
                </a:lnTo>
                <a:lnTo>
                  <a:pt x="701421" y="599313"/>
                </a:lnTo>
                <a:lnTo>
                  <a:pt x="701421" y="527177"/>
                </a:lnTo>
                <a:lnTo>
                  <a:pt x="684530" y="512191"/>
                </a:lnTo>
                <a:lnTo>
                  <a:pt x="539496" y="512191"/>
                </a:lnTo>
                <a:lnTo>
                  <a:pt x="539496" y="727837"/>
                </a:lnTo>
                <a:lnTo>
                  <a:pt x="53848" y="727837"/>
                </a:lnTo>
                <a:lnTo>
                  <a:pt x="53848" y="373888"/>
                </a:lnTo>
                <a:lnTo>
                  <a:pt x="224917" y="275590"/>
                </a:lnTo>
                <a:lnTo>
                  <a:pt x="224917" y="405003"/>
                </a:lnTo>
                <a:lnTo>
                  <a:pt x="387108" y="311785"/>
                </a:lnTo>
                <a:lnTo>
                  <a:pt x="450088" y="275590"/>
                </a:lnTo>
                <a:lnTo>
                  <a:pt x="450088" y="405003"/>
                </a:lnTo>
                <a:lnTo>
                  <a:pt x="612279" y="311785"/>
                </a:lnTo>
                <a:lnTo>
                  <a:pt x="675259" y="275590"/>
                </a:lnTo>
                <a:lnTo>
                  <a:pt x="675259" y="431292"/>
                </a:lnTo>
                <a:lnTo>
                  <a:pt x="1024890" y="431292"/>
                </a:lnTo>
                <a:lnTo>
                  <a:pt x="1024890" y="377444"/>
                </a:lnTo>
                <a:lnTo>
                  <a:pt x="1023112" y="377444"/>
                </a:lnTo>
                <a:lnTo>
                  <a:pt x="1010793" y="188722"/>
                </a:lnTo>
                <a:lnTo>
                  <a:pt x="1007262" y="134747"/>
                </a:lnTo>
                <a:lnTo>
                  <a:pt x="1001979" y="53848"/>
                </a:lnTo>
                <a:lnTo>
                  <a:pt x="998474" y="0"/>
                </a:lnTo>
                <a:lnTo>
                  <a:pt x="969137" y="0"/>
                </a:lnTo>
                <a:lnTo>
                  <a:pt x="969137" y="377444"/>
                </a:lnTo>
                <a:lnTo>
                  <a:pt x="838073" y="377444"/>
                </a:lnTo>
                <a:lnTo>
                  <a:pt x="850392" y="188722"/>
                </a:lnTo>
                <a:lnTo>
                  <a:pt x="956691" y="188722"/>
                </a:lnTo>
                <a:lnTo>
                  <a:pt x="969137" y="377444"/>
                </a:lnTo>
                <a:lnTo>
                  <a:pt x="969137" y="0"/>
                </a:lnTo>
                <a:lnTo>
                  <a:pt x="953262" y="0"/>
                </a:lnTo>
                <a:lnTo>
                  <a:pt x="953262" y="134747"/>
                </a:lnTo>
                <a:lnTo>
                  <a:pt x="853948" y="134747"/>
                </a:lnTo>
                <a:lnTo>
                  <a:pt x="859282" y="53848"/>
                </a:lnTo>
                <a:lnTo>
                  <a:pt x="947928" y="53848"/>
                </a:lnTo>
                <a:lnTo>
                  <a:pt x="953262" y="134747"/>
                </a:lnTo>
                <a:lnTo>
                  <a:pt x="953262" y="0"/>
                </a:lnTo>
                <a:lnTo>
                  <a:pt x="808736" y="0"/>
                </a:lnTo>
                <a:lnTo>
                  <a:pt x="783844" y="377444"/>
                </a:lnTo>
                <a:lnTo>
                  <a:pt x="729107" y="377444"/>
                </a:lnTo>
                <a:lnTo>
                  <a:pt x="729107" y="275590"/>
                </a:lnTo>
                <a:lnTo>
                  <a:pt x="729107" y="182372"/>
                </a:lnTo>
                <a:lnTo>
                  <a:pt x="503809" y="311785"/>
                </a:lnTo>
                <a:lnTo>
                  <a:pt x="503809" y="275590"/>
                </a:lnTo>
                <a:lnTo>
                  <a:pt x="503809" y="182372"/>
                </a:lnTo>
                <a:lnTo>
                  <a:pt x="278638" y="311785"/>
                </a:lnTo>
                <a:lnTo>
                  <a:pt x="278638" y="275590"/>
                </a:lnTo>
                <a:lnTo>
                  <a:pt x="278638" y="182372"/>
                </a:lnTo>
                <a:lnTo>
                  <a:pt x="0" y="342900"/>
                </a:lnTo>
                <a:lnTo>
                  <a:pt x="0" y="781812"/>
                </a:lnTo>
                <a:lnTo>
                  <a:pt x="1078992" y="781812"/>
                </a:lnTo>
                <a:lnTo>
                  <a:pt x="1078992" y="727964"/>
                </a:lnTo>
                <a:lnTo>
                  <a:pt x="1078992" y="377444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26783" y="5316728"/>
            <a:ext cx="13417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Electric</a:t>
            </a:r>
            <a:r>
              <a:rPr dirty="0" sz="2000">
                <a:solidFill>
                  <a:srgbClr val="5A5A5A"/>
                </a:solidFill>
                <a:latin typeface="Arial MT"/>
                <a:cs typeface="Arial MT"/>
              </a:rPr>
              <a:t>idad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39356" y="2958083"/>
            <a:ext cx="317500" cy="399415"/>
          </a:xfrm>
          <a:custGeom>
            <a:avLst/>
            <a:gdLst/>
            <a:ahLst/>
            <a:cxnLst/>
            <a:rect l="l" t="t" r="r" b="b"/>
            <a:pathLst>
              <a:path w="317500" h="399414">
                <a:moveTo>
                  <a:pt x="158496" y="0"/>
                </a:moveTo>
                <a:lnTo>
                  <a:pt x="0" y="158495"/>
                </a:lnTo>
                <a:lnTo>
                  <a:pt x="79248" y="158495"/>
                </a:lnTo>
                <a:lnTo>
                  <a:pt x="79248" y="399288"/>
                </a:lnTo>
                <a:lnTo>
                  <a:pt x="237744" y="399288"/>
                </a:lnTo>
                <a:lnTo>
                  <a:pt x="237744" y="158495"/>
                </a:lnTo>
                <a:lnTo>
                  <a:pt x="316992" y="158495"/>
                </a:lnTo>
                <a:lnTo>
                  <a:pt x="158496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666103" y="3441268"/>
            <a:ext cx="10636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136%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0276" y="4309872"/>
            <a:ext cx="835660" cy="878205"/>
          </a:xfrm>
          <a:custGeom>
            <a:avLst/>
            <a:gdLst/>
            <a:ahLst/>
            <a:cxnLst/>
            <a:rect l="l" t="t" r="r" b="b"/>
            <a:pathLst>
              <a:path w="835659" h="878204">
                <a:moveTo>
                  <a:pt x="124587" y="489203"/>
                </a:moveTo>
                <a:lnTo>
                  <a:pt x="78994" y="489203"/>
                </a:lnTo>
                <a:lnTo>
                  <a:pt x="78994" y="763396"/>
                </a:lnTo>
                <a:lnTo>
                  <a:pt x="87973" y="807831"/>
                </a:lnTo>
                <a:lnTo>
                  <a:pt x="112442" y="844168"/>
                </a:lnTo>
                <a:lnTo>
                  <a:pt x="148699" y="868695"/>
                </a:lnTo>
                <a:lnTo>
                  <a:pt x="193040" y="877696"/>
                </a:lnTo>
                <a:lnTo>
                  <a:pt x="382397" y="877696"/>
                </a:lnTo>
                <a:lnTo>
                  <a:pt x="636397" y="877823"/>
                </a:lnTo>
                <a:lnTo>
                  <a:pt x="682117" y="832103"/>
                </a:lnTo>
                <a:lnTo>
                  <a:pt x="382397" y="832103"/>
                </a:lnTo>
                <a:lnTo>
                  <a:pt x="193040" y="831976"/>
                </a:lnTo>
                <a:lnTo>
                  <a:pt x="166431" y="826583"/>
                </a:lnTo>
                <a:lnTo>
                  <a:pt x="144668" y="811879"/>
                </a:lnTo>
                <a:lnTo>
                  <a:pt x="129978" y="790078"/>
                </a:lnTo>
                <a:lnTo>
                  <a:pt x="124587" y="763396"/>
                </a:lnTo>
                <a:lnTo>
                  <a:pt x="124587" y="489203"/>
                </a:lnTo>
                <a:close/>
              </a:path>
              <a:path w="835659" h="878204">
                <a:moveTo>
                  <a:pt x="695451" y="489203"/>
                </a:moveTo>
                <a:lnTo>
                  <a:pt x="649858" y="489203"/>
                </a:lnTo>
                <a:lnTo>
                  <a:pt x="649858" y="799718"/>
                </a:lnTo>
                <a:lnTo>
                  <a:pt x="617474" y="832103"/>
                </a:lnTo>
                <a:lnTo>
                  <a:pt x="682117" y="832103"/>
                </a:lnTo>
                <a:lnTo>
                  <a:pt x="695451" y="818768"/>
                </a:lnTo>
                <a:lnTo>
                  <a:pt x="695451" y="489203"/>
                </a:lnTo>
                <a:close/>
              </a:path>
              <a:path w="835659" h="878204">
                <a:moveTo>
                  <a:pt x="505151" y="478535"/>
                </a:moveTo>
                <a:lnTo>
                  <a:pt x="423164" y="478535"/>
                </a:lnTo>
                <a:lnTo>
                  <a:pt x="427863" y="478916"/>
                </a:lnTo>
                <a:lnTo>
                  <a:pt x="432689" y="479678"/>
                </a:lnTo>
                <a:lnTo>
                  <a:pt x="473444" y="500199"/>
                </a:lnTo>
                <a:lnTo>
                  <a:pt x="491345" y="546909"/>
                </a:lnTo>
                <a:lnTo>
                  <a:pt x="490727" y="560069"/>
                </a:lnTo>
                <a:lnTo>
                  <a:pt x="254848" y="560069"/>
                </a:lnTo>
                <a:lnTo>
                  <a:pt x="253873" y="563117"/>
                </a:lnTo>
                <a:lnTo>
                  <a:pt x="251993" y="569259"/>
                </a:lnTo>
                <a:lnTo>
                  <a:pt x="250364" y="575484"/>
                </a:lnTo>
                <a:lnTo>
                  <a:pt x="248997" y="581781"/>
                </a:lnTo>
                <a:lnTo>
                  <a:pt x="247903" y="588136"/>
                </a:lnTo>
                <a:lnTo>
                  <a:pt x="246633" y="597280"/>
                </a:lnTo>
                <a:lnTo>
                  <a:pt x="246888" y="597280"/>
                </a:lnTo>
                <a:lnTo>
                  <a:pt x="246455" y="615533"/>
                </a:lnTo>
                <a:lnTo>
                  <a:pt x="260350" y="664717"/>
                </a:lnTo>
                <a:lnTo>
                  <a:pt x="292179" y="699087"/>
                </a:lnTo>
                <a:lnTo>
                  <a:pt x="337439" y="716406"/>
                </a:lnTo>
                <a:lnTo>
                  <a:pt x="350647" y="717803"/>
                </a:lnTo>
                <a:lnTo>
                  <a:pt x="357377" y="717803"/>
                </a:lnTo>
                <a:lnTo>
                  <a:pt x="389254" y="714142"/>
                </a:lnTo>
                <a:lnTo>
                  <a:pt x="420941" y="703564"/>
                </a:lnTo>
                <a:lnTo>
                  <a:pt x="451103" y="686675"/>
                </a:lnTo>
                <a:lnTo>
                  <a:pt x="460910" y="678560"/>
                </a:lnTo>
                <a:lnTo>
                  <a:pt x="343789" y="678560"/>
                </a:lnTo>
                <a:lnTo>
                  <a:pt x="328118" y="674498"/>
                </a:lnTo>
                <a:lnTo>
                  <a:pt x="294131" y="646048"/>
                </a:lnTo>
                <a:lnTo>
                  <a:pt x="285005" y="610794"/>
                </a:lnTo>
                <a:lnTo>
                  <a:pt x="285750" y="597407"/>
                </a:lnTo>
                <a:lnTo>
                  <a:pt x="518304" y="597407"/>
                </a:lnTo>
                <a:lnTo>
                  <a:pt x="522858" y="594105"/>
                </a:lnTo>
                <a:lnTo>
                  <a:pt x="524382" y="588771"/>
                </a:lnTo>
                <a:lnTo>
                  <a:pt x="529392" y="563117"/>
                </a:lnTo>
                <a:lnTo>
                  <a:pt x="529423" y="560069"/>
                </a:lnTo>
                <a:lnTo>
                  <a:pt x="490727" y="560069"/>
                </a:lnTo>
                <a:lnTo>
                  <a:pt x="529424" y="559942"/>
                </a:lnTo>
                <a:lnTo>
                  <a:pt x="529621" y="538273"/>
                </a:lnTo>
                <a:lnTo>
                  <a:pt x="525133" y="514852"/>
                </a:lnTo>
                <a:lnTo>
                  <a:pt x="516000" y="493394"/>
                </a:lnTo>
                <a:lnTo>
                  <a:pt x="505151" y="478535"/>
                </a:lnTo>
                <a:close/>
              </a:path>
              <a:path w="835659" h="878204">
                <a:moveTo>
                  <a:pt x="573769" y="664082"/>
                </a:moveTo>
                <a:lnTo>
                  <a:pt x="511175" y="664082"/>
                </a:lnTo>
                <a:lnTo>
                  <a:pt x="505587" y="685164"/>
                </a:lnTo>
                <a:lnTo>
                  <a:pt x="569341" y="685164"/>
                </a:lnTo>
                <a:lnTo>
                  <a:pt x="573769" y="664082"/>
                </a:lnTo>
                <a:close/>
              </a:path>
              <a:path w="835659" h="878204">
                <a:moveTo>
                  <a:pt x="587121" y="602741"/>
                </a:moveTo>
                <a:lnTo>
                  <a:pt x="524509" y="602741"/>
                </a:lnTo>
                <a:lnTo>
                  <a:pt x="519429" y="621918"/>
                </a:lnTo>
                <a:lnTo>
                  <a:pt x="465101" y="621918"/>
                </a:lnTo>
                <a:lnTo>
                  <a:pt x="437979" y="649628"/>
                </a:lnTo>
                <a:lnTo>
                  <a:pt x="375614" y="678219"/>
                </a:lnTo>
                <a:lnTo>
                  <a:pt x="343789" y="678560"/>
                </a:lnTo>
                <a:lnTo>
                  <a:pt x="460910" y="678560"/>
                </a:lnTo>
                <a:lnTo>
                  <a:pt x="478408" y="664082"/>
                </a:lnTo>
                <a:lnTo>
                  <a:pt x="573769" y="664082"/>
                </a:lnTo>
                <a:lnTo>
                  <a:pt x="575691" y="654938"/>
                </a:lnTo>
                <a:lnTo>
                  <a:pt x="543178" y="654938"/>
                </a:lnTo>
                <a:lnTo>
                  <a:pt x="548131" y="632840"/>
                </a:lnTo>
                <a:lnTo>
                  <a:pt x="580797" y="632840"/>
                </a:lnTo>
                <a:lnTo>
                  <a:pt x="583092" y="621918"/>
                </a:lnTo>
                <a:lnTo>
                  <a:pt x="519429" y="621918"/>
                </a:lnTo>
                <a:lnTo>
                  <a:pt x="583118" y="621791"/>
                </a:lnTo>
                <a:lnTo>
                  <a:pt x="587121" y="602741"/>
                </a:lnTo>
                <a:close/>
              </a:path>
              <a:path w="835659" h="878204">
                <a:moveTo>
                  <a:pt x="580797" y="632840"/>
                </a:moveTo>
                <a:lnTo>
                  <a:pt x="548131" y="632840"/>
                </a:lnTo>
                <a:lnTo>
                  <a:pt x="580771" y="632967"/>
                </a:lnTo>
                <a:close/>
              </a:path>
              <a:path w="835659" h="878204">
                <a:moveTo>
                  <a:pt x="518304" y="597407"/>
                </a:moveTo>
                <a:lnTo>
                  <a:pt x="285750" y="597407"/>
                </a:lnTo>
                <a:lnTo>
                  <a:pt x="517778" y="597788"/>
                </a:lnTo>
                <a:lnTo>
                  <a:pt x="518304" y="597407"/>
                </a:lnTo>
                <a:close/>
              </a:path>
              <a:path w="835659" h="878204">
                <a:moveTo>
                  <a:pt x="402419" y="441309"/>
                </a:moveTo>
                <a:lnTo>
                  <a:pt x="365506" y="450310"/>
                </a:lnTo>
                <a:lnTo>
                  <a:pt x="330021" y="468121"/>
                </a:lnTo>
                <a:lnTo>
                  <a:pt x="297942" y="494029"/>
                </a:lnTo>
                <a:lnTo>
                  <a:pt x="198120" y="494029"/>
                </a:lnTo>
                <a:lnTo>
                  <a:pt x="187198" y="536193"/>
                </a:lnTo>
                <a:lnTo>
                  <a:pt x="311403" y="536193"/>
                </a:lnTo>
                <a:lnTo>
                  <a:pt x="312674" y="534288"/>
                </a:lnTo>
                <a:lnTo>
                  <a:pt x="335216" y="511111"/>
                </a:lnTo>
                <a:lnTo>
                  <a:pt x="361283" y="493553"/>
                </a:lnTo>
                <a:lnTo>
                  <a:pt x="389397" y="482425"/>
                </a:lnTo>
                <a:lnTo>
                  <a:pt x="418083" y="478535"/>
                </a:lnTo>
                <a:lnTo>
                  <a:pt x="505151" y="478535"/>
                </a:lnTo>
                <a:lnTo>
                  <a:pt x="502007" y="474229"/>
                </a:lnTo>
                <a:lnTo>
                  <a:pt x="484155" y="459041"/>
                </a:lnTo>
                <a:lnTo>
                  <a:pt x="462922" y="448139"/>
                </a:lnTo>
                <a:lnTo>
                  <a:pt x="438784" y="441832"/>
                </a:lnTo>
                <a:lnTo>
                  <a:pt x="402419" y="441309"/>
                </a:lnTo>
                <a:close/>
              </a:path>
              <a:path w="835659" h="878204">
                <a:moveTo>
                  <a:pt x="381444" y="45561"/>
                </a:moveTo>
                <a:lnTo>
                  <a:pt x="363136" y="49156"/>
                </a:lnTo>
                <a:lnTo>
                  <a:pt x="346709" y="59943"/>
                </a:lnTo>
                <a:lnTo>
                  <a:pt x="346075" y="60578"/>
                </a:lnTo>
                <a:lnTo>
                  <a:pt x="0" y="443356"/>
                </a:lnTo>
                <a:lnTo>
                  <a:pt x="33908" y="474090"/>
                </a:lnTo>
                <a:lnTo>
                  <a:pt x="378841" y="92455"/>
                </a:lnTo>
                <a:lnTo>
                  <a:pt x="380619" y="90804"/>
                </a:lnTo>
                <a:lnTo>
                  <a:pt x="444507" y="90804"/>
                </a:lnTo>
                <a:lnTo>
                  <a:pt x="417449" y="60959"/>
                </a:lnTo>
                <a:lnTo>
                  <a:pt x="416178" y="59943"/>
                </a:lnTo>
                <a:lnTo>
                  <a:pt x="399752" y="49156"/>
                </a:lnTo>
                <a:lnTo>
                  <a:pt x="381444" y="45561"/>
                </a:lnTo>
                <a:close/>
              </a:path>
              <a:path w="835659" h="878204">
                <a:moveTo>
                  <a:pt x="444507" y="90804"/>
                </a:moveTo>
                <a:lnTo>
                  <a:pt x="382270" y="90804"/>
                </a:lnTo>
                <a:lnTo>
                  <a:pt x="384175" y="92455"/>
                </a:lnTo>
                <a:lnTo>
                  <a:pt x="730757" y="474090"/>
                </a:lnTo>
                <a:lnTo>
                  <a:pt x="764667" y="443356"/>
                </a:lnTo>
                <a:lnTo>
                  <a:pt x="699770" y="371982"/>
                </a:lnTo>
                <a:lnTo>
                  <a:pt x="721762" y="347771"/>
                </a:lnTo>
                <a:lnTo>
                  <a:pt x="727406" y="338073"/>
                </a:lnTo>
                <a:lnTo>
                  <a:pt x="669163" y="338073"/>
                </a:lnTo>
                <a:lnTo>
                  <a:pt x="521080" y="174751"/>
                </a:lnTo>
                <a:lnTo>
                  <a:pt x="537499" y="161970"/>
                </a:lnTo>
                <a:lnTo>
                  <a:pt x="555466" y="152796"/>
                </a:lnTo>
                <a:lnTo>
                  <a:pt x="574909" y="147266"/>
                </a:lnTo>
                <a:lnTo>
                  <a:pt x="595756" y="145414"/>
                </a:lnTo>
                <a:lnTo>
                  <a:pt x="703364" y="145414"/>
                </a:lnTo>
                <a:lnTo>
                  <a:pt x="699176" y="141223"/>
                </a:lnTo>
                <a:lnTo>
                  <a:pt x="490220" y="141223"/>
                </a:lnTo>
                <a:lnTo>
                  <a:pt x="444507" y="90804"/>
                </a:lnTo>
                <a:close/>
              </a:path>
              <a:path w="835659" h="878204">
                <a:moveTo>
                  <a:pt x="770763" y="292988"/>
                </a:moveTo>
                <a:lnTo>
                  <a:pt x="754126" y="335533"/>
                </a:lnTo>
                <a:lnTo>
                  <a:pt x="816991" y="360171"/>
                </a:lnTo>
                <a:lnTo>
                  <a:pt x="833627" y="317499"/>
                </a:lnTo>
                <a:lnTo>
                  <a:pt x="770763" y="292988"/>
                </a:lnTo>
                <a:close/>
              </a:path>
              <a:path w="835659" h="878204">
                <a:moveTo>
                  <a:pt x="703364" y="145414"/>
                </a:moveTo>
                <a:lnTo>
                  <a:pt x="595756" y="145414"/>
                </a:lnTo>
                <a:lnTo>
                  <a:pt x="638645" y="154104"/>
                </a:lnTo>
                <a:lnTo>
                  <a:pt x="673687" y="177784"/>
                </a:lnTo>
                <a:lnTo>
                  <a:pt x="697323" y="212869"/>
                </a:lnTo>
                <a:lnTo>
                  <a:pt x="705993" y="255777"/>
                </a:lnTo>
                <a:lnTo>
                  <a:pt x="703524" y="279173"/>
                </a:lnTo>
                <a:lnTo>
                  <a:pt x="696341" y="301116"/>
                </a:lnTo>
                <a:lnTo>
                  <a:pt x="684776" y="320964"/>
                </a:lnTo>
                <a:lnTo>
                  <a:pt x="669163" y="338073"/>
                </a:lnTo>
                <a:lnTo>
                  <a:pt x="727406" y="338073"/>
                </a:lnTo>
                <a:lnTo>
                  <a:pt x="738076" y="319738"/>
                </a:lnTo>
                <a:lnTo>
                  <a:pt x="748222" y="288776"/>
                </a:lnTo>
                <a:lnTo>
                  <a:pt x="751713" y="255777"/>
                </a:lnTo>
                <a:lnTo>
                  <a:pt x="743747" y="206480"/>
                </a:lnTo>
                <a:lnTo>
                  <a:pt x="721578" y="163638"/>
                </a:lnTo>
                <a:lnTo>
                  <a:pt x="703364" y="145414"/>
                </a:lnTo>
                <a:close/>
              </a:path>
              <a:path w="835659" h="878204">
                <a:moveTo>
                  <a:pt x="816737" y="125348"/>
                </a:moveTo>
                <a:lnTo>
                  <a:pt x="754888" y="152526"/>
                </a:lnTo>
                <a:lnTo>
                  <a:pt x="773302" y="194309"/>
                </a:lnTo>
                <a:lnTo>
                  <a:pt x="835151" y="167131"/>
                </a:lnTo>
                <a:lnTo>
                  <a:pt x="816737" y="125348"/>
                </a:lnTo>
                <a:close/>
              </a:path>
              <a:path w="835659" h="878204">
                <a:moveTo>
                  <a:pt x="595756" y="99694"/>
                </a:moveTo>
                <a:lnTo>
                  <a:pt x="566390" y="102344"/>
                </a:lnTo>
                <a:lnTo>
                  <a:pt x="538845" y="110220"/>
                </a:lnTo>
                <a:lnTo>
                  <a:pt x="513371" y="123215"/>
                </a:lnTo>
                <a:lnTo>
                  <a:pt x="490220" y="141223"/>
                </a:lnTo>
                <a:lnTo>
                  <a:pt x="699176" y="141223"/>
                </a:lnTo>
                <a:lnTo>
                  <a:pt x="687796" y="129837"/>
                </a:lnTo>
                <a:lnTo>
                  <a:pt x="644992" y="107661"/>
                </a:lnTo>
                <a:lnTo>
                  <a:pt x="595756" y="99694"/>
                </a:lnTo>
                <a:close/>
              </a:path>
              <a:path w="835659" h="878204">
                <a:moveTo>
                  <a:pt x="669035" y="1523"/>
                </a:moveTo>
                <a:lnTo>
                  <a:pt x="644525" y="64515"/>
                </a:lnTo>
                <a:lnTo>
                  <a:pt x="687070" y="80898"/>
                </a:lnTo>
                <a:lnTo>
                  <a:pt x="711580" y="18160"/>
                </a:lnTo>
                <a:lnTo>
                  <a:pt x="669035" y="1523"/>
                </a:lnTo>
                <a:close/>
              </a:path>
              <a:path w="835659" h="878204">
                <a:moveTo>
                  <a:pt x="518795" y="0"/>
                </a:moveTo>
                <a:lnTo>
                  <a:pt x="477012" y="18287"/>
                </a:lnTo>
                <a:lnTo>
                  <a:pt x="504190" y="80263"/>
                </a:lnTo>
                <a:lnTo>
                  <a:pt x="545973" y="61975"/>
                </a:lnTo>
                <a:lnTo>
                  <a:pt x="518795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960864" y="2958083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70" h="399414">
                <a:moveTo>
                  <a:pt x="159257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399288"/>
                </a:lnTo>
                <a:lnTo>
                  <a:pt x="238886" y="399288"/>
                </a:lnTo>
                <a:lnTo>
                  <a:pt x="238886" y="159257"/>
                </a:lnTo>
                <a:lnTo>
                  <a:pt x="318515" y="159257"/>
                </a:lnTo>
                <a:lnTo>
                  <a:pt x="159257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588500" y="3441268"/>
            <a:ext cx="10636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425%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929871" y="2958083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70" h="399414">
                <a:moveTo>
                  <a:pt x="159257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399288"/>
                </a:lnTo>
                <a:lnTo>
                  <a:pt x="238886" y="399288"/>
                </a:lnTo>
                <a:lnTo>
                  <a:pt x="238886" y="159257"/>
                </a:lnTo>
                <a:lnTo>
                  <a:pt x="318516" y="159257"/>
                </a:lnTo>
                <a:lnTo>
                  <a:pt x="159257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666601" y="3441268"/>
            <a:ext cx="838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80%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00404" y="2958083"/>
            <a:ext cx="317500" cy="399415"/>
          </a:xfrm>
          <a:custGeom>
            <a:avLst/>
            <a:gdLst/>
            <a:ahLst/>
            <a:cxnLst/>
            <a:rect l="l" t="t" r="r" b="b"/>
            <a:pathLst>
              <a:path w="317500" h="399414">
                <a:moveTo>
                  <a:pt x="158496" y="0"/>
                </a:moveTo>
                <a:lnTo>
                  <a:pt x="0" y="158495"/>
                </a:lnTo>
                <a:lnTo>
                  <a:pt x="79248" y="158495"/>
                </a:lnTo>
                <a:lnTo>
                  <a:pt x="79248" y="399288"/>
                </a:lnTo>
                <a:lnTo>
                  <a:pt x="237744" y="399288"/>
                </a:lnTo>
                <a:lnTo>
                  <a:pt x="237744" y="158495"/>
                </a:lnTo>
                <a:lnTo>
                  <a:pt x="316992" y="158495"/>
                </a:lnTo>
                <a:lnTo>
                  <a:pt x="158496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3639037" y="3441268"/>
            <a:ext cx="838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91%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869412" y="2958083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69" h="399414">
                <a:moveTo>
                  <a:pt x="159257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399288"/>
                </a:lnTo>
                <a:lnTo>
                  <a:pt x="238886" y="399288"/>
                </a:lnTo>
                <a:lnTo>
                  <a:pt x="238886" y="159257"/>
                </a:lnTo>
                <a:lnTo>
                  <a:pt x="318516" y="159257"/>
                </a:lnTo>
                <a:lnTo>
                  <a:pt x="159257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5610078" y="3441268"/>
            <a:ext cx="838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5A5A5A"/>
                </a:solidFill>
                <a:latin typeface="Arial MT"/>
                <a:cs typeface="Arial MT"/>
              </a:rPr>
              <a:t>60%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26460" y="1657350"/>
            <a:ext cx="29406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Coste</a:t>
            </a:r>
            <a:r>
              <a:rPr dirty="0" sz="2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la</a:t>
            </a:r>
            <a:r>
              <a:rPr dirty="0" sz="2400" spc="-3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energía*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153393" y="1657350"/>
            <a:ext cx="3854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Coste</a:t>
            </a:r>
            <a:r>
              <a:rPr dirty="0" sz="24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de</a:t>
            </a:r>
            <a:r>
              <a:rPr dirty="0" sz="2400" spc="-1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la</a:t>
            </a:r>
            <a:r>
              <a:rPr dirty="0" sz="2400" spc="-20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5A5A5A"/>
                </a:solidFill>
                <a:latin typeface="Arial"/>
                <a:cs typeface="Arial"/>
              </a:rPr>
              <a:t>materia</a:t>
            </a:r>
            <a:r>
              <a:rPr dirty="0" sz="2400" spc="-15" b="1">
                <a:solidFill>
                  <a:srgbClr val="5A5A5A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5A5A5A"/>
                </a:solidFill>
                <a:latin typeface="Arial"/>
                <a:cs typeface="Arial"/>
              </a:rPr>
              <a:t>prima*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19743" y="1574292"/>
            <a:ext cx="108585" cy="4680585"/>
          </a:xfrm>
          <a:custGeom>
            <a:avLst/>
            <a:gdLst/>
            <a:ahLst/>
            <a:cxnLst/>
            <a:rect l="l" t="t" r="r" b="b"/>
            <a:pathLst>
              <a:path w="108584" h="4680585">
                <a:moveTo>
                  <a:pt x="108203" y="0"/>
                </a:moveTo>
                <a:lnTo>
                  <a:pt x="0" y="0"/>
                </a:lnTo>
                <a:lnTo>
                  <a:pt x="0" y="4680204"/>
                </a:lnTo>
                <a:lnTo>
                  <a:pt x="108203" y="4680204"/>
                </a:lnTo>
                <a:lnTo>
                  <a:pt x="108203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40509"/>
            <a:ext cx="5730767" cy="52630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522964" y="0"/>
            <a:ext cx="5824855" cy="7275830"/>
          </a:xfrm>
          <a:custGeom>
            <a:avLst/>
            <a:gdLst/>
            <a:ahLst/>
            <a:cxnLst/>
            <a:rect l="l" t="t" r="r" b="b"/>
            <a:pathLst>
              <a:path w="5824855" h="7275830">
                <a:moveTo>
                  <a:pt x="5824727" y="7275573"/>
                </a:moveTo>
                <a:lnTo>
                  <a:pt x="5824727" y="0"/>
                </a:lnTo>
                <a:lnTo>
                  <a:pt x="0" y="0"/>
                </a:lnTo>
                <a:lnTo>
                  <a:pt x="0" y="7275573"/>
                </a:lnTo>
                <a:lnTo>
                  <a:pt x="5824727" y="7275573"/>
                </a:lnTo>
                <a:close/>
              </a:path>
            </a:pathLst>
          </a:custGeom>
          <a:solidFill>
            <a:srgbClr val="E6E1DE">
              <a:alpha val="2627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2540" y="3880104"/>
            <a:ext cx="5896610" cy="897890"/>
          </a:xfrm>
          <a:custGeom>
            <a:avLst/>
            <a:gdLst/>
            <a:ahLst/>
            <a:cxnLst/>
            <a:rect l="l" t="t" r="r" b="b"/>
            <a:pathLst>
              <a:path w="5896609" h="897889">
                <a:moveTo>
                  <a:pt x="5896356" y="0"/>
                </a:moveTo>
                <a:lnTo>
                  <a:pt x="0" y="0"/>
                </a:lnTo>
                <a:lnTo>
                  <a:pt x="0" y="897636"/>
                </a:lnTo>
                <a:lnTo>
                  <a:pt x="5896356" y="897636"/>
                </a:lnTo>
                <a:lnTo>
                  <a:pt x="5896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2540" y="5125211"/>
            <a:ext cx="5896610" cy="899160"/>
          </a:xfrm>
          <a:custGeom>
            <a:avLst/>
            <a:gdLst/>
            <a:ahLst/>
            <a:cxnLst/>
            <a:rect l="l" t="t" r="r" b="b"/>
            <a:pathLst>
              <a:path w="5896609" h="899160">
                <a:moveTo>
                  <a:pt x="5896356" y="0"/>
                </a:moveTo>
                <a:lnTo>
                  <a:pt x="0" y="0"/>
                </a:lnTo>
                <a:lnTo>
                  <a:pt x="0" y="899160"/>
                </a:lnTo>
                <a:lnTo>
                  <a:pt x="5896356" y="899160"/>
                </a:lnTo>
                <a:lnTo>
                  <a:pt x="5896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4064" y="2668524"/>
            <a:ext cx="5897880" cy="897890"/>
          </a:xfrm>
          <a:custGeom>
            <a:avLst/>
            <a:gdLst/>
            <a:ahLst/>
            <a:cxnLst/>
            <a:rect l="l" t="t" r="r" b="b"/>
            <a:pathLst>
              <a:path w="5897880" h="897889">
                <a:moveTo>
                  <a:pt x="5897880" y="0"/>
                </a:moveTo>
                <a:lnTo>
                  <a:pt x="0" y="0"/>
                </a:lnTo>
                <a:lnTo>
                  <a:pt x="0" y="897636"/>
                </a:lnTo>
                <a:lnTo>
                  <a:pt x="5897880" y="897636"/>
                </a:lnTo>
                <a:lnTo>
                  <a:pt x="58978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42922" y="3035046"/>
            <a:ext cx="2423160" cy="2423160"/>
          </a:xfrm>
          <a:custGeom>
            <a:avLst/>
            <a:gdLst/>
            <a:ahLst/>
            <a:cxnLst/>
            <a:rect l="l" t="t" r="r" b="b"/>
            <a:pathLst>
              <a:path w="2423160" h="2423160">
                <a:moveTo>
                  <a:pt x="0" y="1211579"/>
                </a:moveTo>
                <a:lnTo>
                  <a:pt x="961" y="1162849"/>
                </a:lnTo>
                <a:lnTo>
                  <a:pt x="3823" y="1114606"/>
                </a:lnTo>
                <a:lnTo>
                  <a:pt x="8549" y="1066889"/>
                </a:lnTo>
                <a:lnTo>
                  <a:pt x="15102" y="1019732"/>
                </a:lnTo>
                <a:lnTo>
                  <a:pt x="23446" y="973173"/>
                </a:lnTo>
                <a:lnTo>
                  <a:pt x="33546" y="927246"/>
                </a:lnTo>
                <a:lnTo>
                  <a:pt x="45364" y="881990"/>
                </a:lnTo>
                <a:lnTo>
                  <a:pt x="58865" y="837439"/>
                </a:lnTo>
                <a:lnTo>
                  <a:pt x="74013" y="793630"/>
                </a:lnTo>
                <a:lnTo>
                  <a:pt x="90771" y="750599"/>
                </a:lnTo>
                <a:lnTo>
                  <a:pt x="109103" y="708382"/>
                </a:lnTo>
                <a:lnTo>
                  <a:pt x="128973" y="667016"/>
                </a:lnTo>
                <a:lnTo>
                  <a:pt x="150345" y="626536"/>
                </a:lnTo>
                <a:lnTo>
                  <a:pt x="173183" y="586980"/>
                </a:lnTo>
                <a:lnTo>
                  <a:pt x="197450" y="548382"/>
                </a:lnTo>
                <a:lnTo>
                  <a:pt x="223111" y="510779"/>
                </a:lnTo>
                <a:lnTo>
                  <a:pt x="250128" y="474208"/>
                </a:lnTo>
                <a:lnTo>
                  <a:pt x="278466" y="438704"/>
                </a:lnTo>
                <a:lnTo>
                  <a:pt x="308089" y="404304"/>
                </a:lnTo>
                <a:lnTo>
                  <a:pt x="338961" y="371045"/>
                </a:lnTo>
                <a:lnTo>
                  <a:pt x="371045" y="338961"/>
                </a:lnTo>
                <a:lnTo>
                  <a:pt x="404304" y="308089"/>
                </a:lnTo>
                <a:lnTo>
                  <a:pt x="438704" y="278466"/>
                </a:lnTo>
                <a:lnTo>
                  <a:pt x="474208" y="250128"/>
                </a:lnTo>
                <a:lnTo>
                  <a:pt x="510779" y="223111"/>
                </a:lnTo>
                <a:lnTo>
                  <a:pt x="548382" y="197450"/>
                </a:lnTo>
                <a:lnTo>
                  <a:pt x="586980" y="173183"/>
                </a:lnTo>
                <a:lnTo>
                  <a:pt x="626536" y="150345"/>
                </a:lnTo>
                <a:lnTo>
                  <a:pt x="667016" y="128973"/>
                </a:lnTo>
                <a:lnTo>
                  <a:pt x="708382" y="109103"/>
                </a:lnTo>
                <a:lnTo>
                  <a:pt x="750599" y="90771"/>
                </a:lnTo>
                <a:lnTo>
                  <a:pt x="793630" y="74013"/>
                </a:lnTo>
                <a:lnTo>
                  <a:pt x="837439" y="58865"/>
                </a:lnTo>
                <a:lnTo>
                  <a:pt x="881990" y="45364"/>
                </a:lnTo>
                <a:lnTo>
                  <a:pt x="927246" y="33546"/>
                </a:lnTo>
                <a:lnTo>
                  <a:pt x="973173" y="23446"/>
                </a:lnTo>
                <a:lnTo>
                  <a:pt x="1019732" y="15102"/>
                </a:lnTo>
                <a:lnTo>
                  <a:pt x="1066889" y="8549"/>
                </a:lnTo>
                <a:lnTo>
                  <a:pt x="1114606" y="3823"/>
                </a:lnTo>
                <a:lnTo>
                  <a:pt x="1162849" y="961"/>
                </a:lnTo>
                <a:lnTo>
                  <a:pt x="1211579" y="0"/>
                </a:lnTo>
                <a:lnTo>
                  <a:pt x="1260310" y="961"/>
                </a:lnTo>
                <a:lnTo>
                  <a:pt x="1308553" y="3823"/>
                </a:lnTo>
                <a:lnTo>
                  <a:pt x="1356270" y="8549"/>
                </a:lnTo>
                <a:lnTo>
                  <a:pt x="1403427" y="15102"/>
                </a:lnTo>
                <a:lnTo>
                  <a:pt x="1449986" y="23446"/>
                </a:lnTo>
                <a:lnTo>
                  <a:pt x="1495913" y="33546"/>
                </a:lnTo>
                <a:lnTo>
                  <a:pt x="1541169" y="45364"/>
                </a:lnTo>
                <a:lnTo>
                  <a:pt x="1585720" y="58865"/>
                </a:lnTo>
                <a:lnTo>
                  <a:pt x="1629529" y="74013"/>
                </a:lnTo>
                <a:lnTo>
                  <a:pt x="1672560" y="90771"/>
                </a:lnTo>
                <a:lnTo>
                  <a:pt x="1714777" y="109103"/>
                </a:lnTo>
                <a:lnTo>
                  <a:pt x="1756143" y="128973"/>
                </a:lnTo>
                <a:lnTo>
                  <a:pt x="1796623" y="150345"/>
                </a:lnTo>
                <a:lnTo>
                  <a:pt x="1836179" y="173183"/>
                </a:lnTo>
                <a:lnTo>
                  <a:pt x="1874777" y="197450"/>
                </a:lnTo>
                <a:lnTo>
                  <a:pt x="1912380" y="223111"/>
                </a:lnTo>
                <a:lnTo>
                  <a:pt x="1948951" y="250128"/>
                </a:lnTo>
                <a:lnTo>
                  <a:pt x="1984455" y="278466"/>
                </a:lnTo>
                <a:lnTo>
                  <a:pt x="2018855" y="308089"/>
                </a:lnTo>
                <a:lnTo>
                  <a:pt x="2052114" y="338961"/>
                </a:lnTo>
                <a:lnTo>
                  <a:pt x="2084198" y="371045"/>
                </a:lnTo>
                <a:lnTo>
                  <a:pt x="2115070" y="404304"/>
                </a:lnTo>
                <a:lnTo>
                  <a:pt x="2144693" y="438704"/>
                </a:lnTo>
                <a:lnTo>
                  <a:pt x="2173031" y="474208"/>
                </a:lnTo>
                <a:lnTo>
                  <a:pt x="2200048" y="510779"/>
                </a:lnTo>
                <a:lnTo>
                  <a:pt x="2225709" y="548382"/>
                </a:lnTo>
                <a:lnTo>
                  <a:pt x="2249976" y="586980"/>
                </a:lnTo>
                <a:lnTo>
                  <a:pt x="2272814" y="626536"/>
                </a:lnTo>
                <a:lnTo>
                  <a:pt x="2294186" y="667016"/>
                </a:lnTo>
                <a:lnTo>
                  <a:pt x="2314056" y="708382"/>
                </a:lnTo>
                <a:lnTo>
                  <a:pt x="2332388" y="750599"/>
                </a:lnTo>
                <a:lnTo>
                  <a:pt x="2349146" y="793630"/>
                </a:lnTo>
                <a:lnTo>
                  <a:pt x="2364294" y="837439"/>
                </a:lnTo>
                <a:lnTo>
                  <a:pt x="2377795" y="881990"/>
                </a:lnTo>
                <a:lnTo>
                  <a:pt x="2389613" y="927246"/>
                </a:lnTo>
                <a:lnTo>
                  <a:pt x="2399713" y="973173"/>
                </a:lnTo>
                <a:lnTo>
                  <a:pt x="2408057" y="1019732"/>
                </a:lnTo>
                <a:lnTo>
                  <a:pt x="2414610" y="1066889"/>
                </a:lnTo>
                <a:lnTo>
                  <a:pt x="2419336" y="1114606"/>
                </a:lnTo>
                <a:lnTo>
                  <a:pt x="2422198" y="1162849"/>
                </a:lnTo>
                <a:lnTo>
                  <a:pt x="2423160" y="1211579"/>
                </a:lnTo>
                <a:lnTo>
                  <a:pt x="2422198" y="1260310"/>
                </a:lnTo>
                <a:lnTo>
                  <a:pt x="2419336" y="1308553"/>
                </a:lnTo>
                <a:lnTo>
                  <a:pt x="2414610" y="1356270"/>
                </a:lnTo>
                <a:lnTo>
                  <a:pt x="2408057" y="1403427"/>
                </a:lnTo>
                <a:lnTo>
                  <a:pt x="2399713" y="1449986"/>
                </a:lnTo>
                <a:lnTo>
                  <a:pt x="2389613" y="1495913"/>
                </a:lnTo>
                <a:lnTo>
                  <a:pt x="2377795" y="1541169"/>
                </a:lnTo>
                <a:lnTo>
                  <a:pt x="2364294" y="1585720"/>
                </a:lnTo>
                <a:lnTo>
                  <a:pt x="2349146" y="1629529"/>
                </a:lnTo>
                <a:lnTo>
                  <a:pt x="2332388" y="1672560"/>
                </a:lnTo>
                <a:lnTo>
                  <a:pt x="2314056" y="1714777"/>
                </a:lnTo>
                <a:lnTo>
                  <a:pt x="2294186" y="1756143"/>
                </a:lnTo>
                <a:lnTo>
                  <a:pt x="2272814" y="1796623"/>
                </a:lnTo>
                <a:lnTo>
                  <a:pt x="2249976" y="1836179"/>
                </a:lnTo>
                <a:lnTo>
                  <a:pt x="2225709" y="1874777"/>
                </a:lnTo>
                <a:lnTo>
                  <a:pt x="2200048" y="1912380"/>
                </a:lnTo>
                <a:lnTo>
                  <a:pt x="2173031" y="1948951"/>
                </a:lnTo>
                <a:lnTo>
                  <a:pt x="2144693" y="1984455"/>
                </a:lnTo>
                <a:lnTo>
                  <a:pt x="2115070" y="2018855"/>
                </a:lnTo>
                <a:lnTo>
                  <a:pt x="2084198" y="2052114"/>
                </a:lnTo>
                <a:lnTo>
                  <a:pt x="2052114" y="2084198"/>
                </a:lnTo>
                <a:lnTo>
                  <a:pt x="2018855" y="2115070"/>
                </a:lnTo>
                <a:lnTo>
                  <a:pt x="1984455" y="2144693"/>
                </a:lnTo>
                <a:lnTo>
                  <a:pt x="1948951" y="2173031"/>
                </a:lnTo>
                <a:lnTo>
                  <a:pt x="1912380" y="2200048"/>
                </a:lnTo>
                <a:lnTo>
                  <a:pt x="1874777" y="2225709"/>
                </a:lnTo>
                <a:lnTo>
                  <a:pt x="1836179" y="2249976"/>
                </a:lnTo>
                <a:lnTo>
                  <a:pt x="1796623" y="2272814"/>
                </a:lnTo>
                <a:lnTo>
                  <a:pt x="1756143" y="2294186"/>
                </a:lnTo>
                <a:lnTo>
                  <a:pt x="1714777" y="2314056"/>
                </a:lnTo>
                <a:lnTo>
                  <a:pt x="1672560" y="2332388"/>
                </a:lnTo>
                <a:lnTo>
                  <a:pt x="1629529" y="2349146"/>
                </a:lnTo>
                <a:lnTo>
                  <a:pt x="1585720" y="2364294"/>
                </a:lnTo>
                <a:lnTo>
                  <a:pt x="1541169" y="2377795"/>
                </a:lnTo>
                <a:lnTo>
                  <a:pt x="1495913" y="2389613"/>
                </a:lnTo>
                <a:lnTo>
                  <a:pt x="1449986" y="2399713"/>
                </a:lnTo>
                <a:lnTo>
                  <a:pt x="1403427" y="2408057"/>
                </a:lnTo>
                <a:lnTo>
                  <a:pt x="1356270" y="2414610"/>
                </a:lnTo>
                <a:lnTo>
                  <a:pt x="1308553" y="2419336"/>
                </a:lnTo>
                <a:lnTo>
                  <a:pt x="1260310" y="2422198"/>
                </a:lnTo>
                <a:lnTo>
                  <a:pt x="1211579" y="2423160"/>
                </a:lnTo>
                <a:lnTo>
                  <a:pt x="1162849" y="2422198"/>
                </a:lnTo>
                <a:lnTo>
                  <a:pt x="1114606" y="2419336"/>
                </a:lnTo>
                <a:lnTo>
                  <a:pt x="1066889" y="2414610"/>
                </a:lnTo>
                <a:lnTo>
                  <a:pt x="1019732" y="2408057"/>
                </a:lnTo>
                <a:lnTo>
                  <a:pt x="973173" y="2399713"/>
                </a:lnTo>
                <a:lnTo>
                  <a:pt x="927246" y="2389613"/>
                </a:lnTo>
                <a:lnTo>
                  <a:pt x="881990" y="2377795"/>
                </a:lnTo>
                <a:lnTo>
                  <a:pt x="837439" y="2364294"/>
                </a:lnTo>
                <a:lnTo>
                  <a:pt x="793630" y="2349146"/>
                </a:lnTo>
                <a:lnTo>
                  <a:pt x="750599" y="2332388"/>
                </a:lnTo>
                <a:lnTo>
                  <a:pt x="708382" y="2314056"/>
                </a:lnTo>
                <a:lnTo>
                  <a:pt x="667016" y="2294186"/>
                </a:lnTo>
                <a:lnTo>
                  <a:pt x="626536" y="2272814"/>
                </a:lnTo>
                <a:lnTo>
                  <a:pt x="586980" y="2249976"/>
                </a:lnTo>
                <a:lnTo>
                  <a:pt x="548382" y="2225709"/>
                </a:lnTo>
                <a:lnTo>
                  <a:pt x="510779" y="2200048"/>
                </a:lnTo>
                <a:lnTo>
                  <a:pt x="474208" y="2173031"/>
                </a:lnTo>
                <a:lnTo>
                  <a:pt x="438704" y="2144693"/>
                </a:lnTo>
                <a:lnTo>
                  <a:pt x="404304" y="2115070"/>
                </a:lnTo>
                <a:lnTo>
                  <a:pt x="371045" y="2084198"/>
                </a:lnTo>
                <a:lnTo>
                  <a:pt x="338961" y="2052114"/>
                </a:lnTo>
                <a:lnTo>
                  <a:pt x="308089" y="2018855"/>
                </a:lnTo>
                <a:lnTo>
                  <a:pt x="278466" y="1984455"/>
                </a:lnTo>
                <a:lnTo>
                  <a:pt x="250128" y="1948951"/>
                </a:lnTo>
                <a:lnTo>
                  <a:pt x="223111" y="1912380"/>
                </a:lnTo>
                <a:lnTo>
                  <a:pt x="197450" y="1874777"/>
                </a:lnTo>
                <a:lnTo>
                  <a:pt x="173183" y="1836179"/>
                </a:lnTo>
                <a:lnTo>
                  <a:pt x="150345" y="1796623"/>
                </a:lnTo>
                <a:lnTo>
                  <a:pt x="128973" y="1756143"/>
                </a:lnTo>
                <a:lnTo>
                  <a:pt x="109103" y="1714777"/>
                </a:lnTo>
                <a:lnTo>
                  <a:pt x="90771" y="1672560"/>
                </a:lnTo>
                <a:lnTo>
                  <a:pt x="74013" y="1629529"/>
                </a:lnTo>
                <a:lnTo>
                  <a:pt x="58865" y="1585720"/>
                </a:lnTo>
                <a:lnTo>
                  <a:pt x="45364" y="1541169"/>
                </a:lnTo>
                <a:lnTo>
                  <a:pt x="33546" y="1495913"/>
                </a:lnTo>
                <a:lnTo>
                  <a:pt x="23446" y="1449986"/>
                </a:lnTo>
                <a:lnTo>
                  <a:pt x="15102" y="1403427"/>
                </a:lnTo>
                <a:lnTo>
                  <a:pt x="8549" y="1356270"/>
                </a:lnTo>
                <a:lnTo>
                  <a:pt x="3823" y="1308553"/>
                </a:lnTo>
                <a:lnTo>
                  <a:pt x="961" y="1260310"/>
                </a:lnTo>
                <a:lnTo>
                  <a:pt x="0" y="1211579"/>
                </a:lnTo>
                <a:close/>
              </a:path>
            </a:pathLst>
          </a:custGeom>
          <a:ln w="19050">
            <a:solidFill>
              <a:srgbClr val="FF9F0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82540" y="5125211"/>
            <a:ext cx="5896610" cy="899160"/>
          </a:xfrm>
          <a:prstGeom prst="rect">
            <a:avLst/>
          </a:prstGeom>
          <a:ln w="12700">
            <a:solidFill>
              <a:srgbClr val="FF9F0E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 marL="44450">
              <a:lnSpc>
                <a:spcPct val="100000"/>
              </a:lnSpc>
            </a:pPr>
            <a:r>
              <a:rPr dirty="0" sz="2100">
                <a:solidFill>
                  <a:srgbClr val="FF9F0E"/>
                </a:solidFill>
                <a:latin typeface="Arial MT"/>
                <a:cs typeface="Arial MT"/>
              </a:rPr>
              <a:t>Políticas</a:t>
            </a:r>
            <a:r>
              <a:rPr dirty="0" sz="2100" spc="-3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energéticas</a:t>
            </a:r>
            <a:r>
              <a:rPr dirty="0" sz="2100" spc="-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realistas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2540" y="3880104"/>
            <a:ext cx="5896610" cy="897890"/>
          </a:xfrm>
          <a:prstGeom prst="rect">
            <a:avLst/>
          </a:prstGeom>
          <a:ln w="12700">
            <a:solidFill>
              <a:srgbClr val="FF9F0E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Reubicación</a:t>
            </a:r>
            <a:r>
              <a:rPr dirty="0" sz="2100" spc="-4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de Europa</a:t>
            </a:r>
            <a:r>
              <a:rPr dirty="0" sz="2100" spc="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en</a:t>
            </a:r>
            <a:r>
              <a:rPr dirty="0" sz="2100" spc="-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el</a:t>
            </a:r>
            <a:r>
              <a:rPr dirty="0" sz="2100" spc="5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mapa</a:t>
            </a:r>
            <a:r>
              <a:rPr dirty="0" sz="2100" spc="-1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geopolítico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4064" y="2668524"/>
            <a:ext cx="5897880" cy="897890"/>
          </a:xfrm>
          <a:prstGeom prst="rect">
            <a:avLst/>
          </a:prstGeom>
          <a:ln w="12700">
            <a:solidFill>
              <a:srgbClr val="FF9F0E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 marL="40640">
              <a:lnSpc>
                <a:spcPct val="100000"/>
              </a:lnSpc>
            </a:pPr>
            <a:r>
              <a:rPr dirty="0" sz="2100">
                <a:solidFill>
                  <a:srgbClr val="FF9F0E"/>
                </a:solidFill>
                <a:latin typeface="Arial MT"/>
                <a:cs typeface="Arial MT"/>
              </a:rPr>
              <a:t>Globalización</a:t>
            </a:r>
            <a:r>
              <a:rPr dirty="0" sz="2100" spc="-55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en</a:t>
            </a:r>
            <a:r>
              <a:rPr dirty="0" sz="2100" spc="-15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FF9F0E"/>
                </a:solidFill>
                <a:latin typeface="Arial MT"/>
                <a:cs typeface="Arial MT"/>
              </a:rPr>
              <a:t>regresión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47295" y="1912366"/>
            <a:ext cx="1664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9F0E"/>
                </a:solidFill>
                <a:latin typeface="Arial MT"/>
                <a:cs typeface="Arial MT"/>
              </a:rPr>
              <a:t>P</a:t>
            </a:r>
            <a:r>
              <a:rPr dirty="0" sz="2400" spc="-15">
                <a:solidFill>
                  <a:srgbClr val="FF9F0E"/>
                </a:solidFill>
                <a:latin typeface="Arial MT"/>
                <a:cs typeface="Arial MT"/>
              </a:rPr>
              <a:t>R</a:t>
            </a:r>
            <a:r>
              <a:rPr dirty="0" sz="2400">
                <a:solidFill>
                  <a:srgbClr val="FF9F0E"/>
                </a:solidFill>
                <a:latin typeface="Arial MT"/>
                <a:cs typeface="Arial MT"/>
              </a:rPr>
              <a:t>E</a:t>
            </a:r>
            <a:r>
              <a:rPr dirty="0" sz="2400" spc="-10">
                <a:solidFill>
                  <a:srgbClr val="FF9F0E"/>
                </a:solidFill>
                <a:latin typeface="Arial MT"/>
                <a:cs typeface="Arial MT"/>
              </a:rPr>
              <a:t>S</a:t>
            </a:r>
            <a:r>
              <a:rPr dirty="0" sz="2400" spc="-5">
                <a:solidFill>
                  <a:srgbClr val="FF9F0E"/>
                </a:solidFill>
                <a:latin typeface="Arial MT"/>
                <a:cs typeface="Arial MT"/>
              </a:rPr>
              <a:t>E</a:t>
            </a:r>
            <a:r>
              <a:rPr dirty="0" sz="2400" spc="-15">
                <a:solidFill>
                  <a:srgbClr val="FF9F0E"/>
                </a:solidFill>
                <a:latin typeface="Arial MT"/>
                <a:cs typeface="Arial MT"/>
              </a:rPr>
              <a:t>N</a:t>
            </a:r>
            <a:r>
              <a:rPr dirty="0" sz="2400">
                <a:solidFill>
                  <a:srgbClr val="FF9F0E"/>
                </a:solidFill>
                <a:latin typeface="Arial MT"/>
                <a:cs typeface="Arial MT"/>
              </a:rPr>
              <a:t>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31040" y="2444648"/>
            <a:ext cx="4362450" cy="89408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280035" indent="-242570">
              <a:lnSpc>
                <a:spcPct val="100000"/>
              </a:lnSpc>
              <a:spcBef>
                <a:spcPts val="1240"/>
              </a:spcBef>
              <a:buClr>
                <a:srgbClr val="44536A"/>
              </a:buClr>
              <a:buChar char="●"/>
              <a:tabLst>
                <a:tab pos="280670" algn="l"/>
              </a:tabLst>
            </a:pP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Dependencia</a:t>
            </a:r>
            <a:r>
              <a:rPr dirty="0" sz="1900" spc="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energética</a:t>
            </a:r>
            <a:endParaRPr sz="1900">
              <a:latin typeface="Arial MT"/>
              <a:cs typeface="Arial MT"/>
            </a:endParaRPr>
          </a:p>
          <a:p>
            <a:pPr marL="280035" indent="-242570">
              <a:lnSpc>
                <a:spcPct val="100000"/>
              </a:lnSpc>
              <a:spcBef>
                <a:spcPts val="1140"/>
              </a:spcBef>
              <a:buClr>
                <a:srgbClr val="44536A"/>
              </a:buClr>
              <a:buChar char="●"/>
              <a:tabLst>
                <a:tab pos="280670" algn="l"/>
              </a:tabLst>
            </a:pP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Mix</a:t>
            </a:r>
            <a:r>
              <a:rPr dirty="0" sz="1900" spc="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energético</a:t>
            </a:r>
            <a:r>
              <a:rPr dirty="0" sz="1900" spc="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con</a:t>
            </a:r>
            <a:r>
              <a:rPr dirty="0" sz="1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900" spc="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900" spc="5">
                <a:solidFill>
                  <a:srgbClr val="5A5A5A"/>
                </a:solidFill>
                <a:latin typeface="Arial MT"/>
                <a:cs typeface="Arial MT"/>
              </a:rPr>
              <a:t> CO</a:t>
            </a:r>
            <a:r>
              <a:rPr dirty="0" baseline="-20000" sz="1875" spc="7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baseline="-20000" sz="1875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58471" y="1755648"/>
            <a:ext cx="1579245" cy="0"/>
          </a:xfrm>
          <a:custGeom>
            <a:avLst/>
            <a:gdLst/>
            <a:ahLst/>
            <a:cxnLst/>
            <a:rect l="l" t="t" r="r" b="b"/>
            <a:pathLst>
              <a:path w="1579244" h="0">
                <a:moveTo>
                  <a:pt x="0" y="0"/>
                </a:moveTo>
                <a:lnTo>
                  <a:pt x="1578864" y="0"/>
                </a:lnTo>
              </a:path>
            </a:pathLst>
          </a:custGeom>
          <a:ln w="9525">
            <a:solidFill>
              <a:srgbClr val="FF9F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84708" y="368046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31750" y="524255"/>
                </a:moveTo>
                <a:lnTo>
                  <a:pt x="0" y="524255"/>
                </a:lnTo>
                <a:lnTo>
                  <a:pt x="38100" y="600455"/>
                </a:lnTo>
                <a:lnTo>
                  <a:pt x="69850" y="536955"/>
                </a:lnTo>
                <a:lnTo>
                  <a:pt x="31750" y="536955"/>
                </a:lnTo>
                <a:lnTo>
                  <a:pt x="31750" y="524255"/>
                </a:lnTo>
                <a:close/>
              </a:path>
              <a:path w="76200" h="600710">
                <a:moveTo>
                  <a:pt x="44450" y="0"/>
                </a:moveTo>
                <a:lnTo>
                  <a:pt x="31750" y="0"/>
                </a:lnTo>
                <a:lnTo>
                  <a:pt x="31750" y="536955"/>
                </a:lnTo>
                <a:lnTo>
                  <a:pt x="44450" y="536955"/>
                </a:lnTo>
                <a:lnTo>
                  <a:pt x="44450" y="0"/>
                </a:lnTo>
                <a:close/>
              </a:path>
              <a:path w="76200" h="600710">
                <a:moveTo>
                  <a:pt x="76200" y="524255"/>
                </a:moveTo>
                <a:lnTo>
                  <a:pt x="44450" y="524255"/>
                </a:lnTo>
                <a:lnTo>
                  <a:pt x="44450" y="536955"/>
                </a:lnTo>
                <a:lnTo>
                  <a:pt x="69850" y="536955"/>
                </a:lnTo>
                <a:lnTo>
                  <a:pt x="76200" y="52425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147295" y="4429693"/>
            <a:ext cx="3621404" cy="1477010"/>
          </a:xfrm>
          <a:prstGeom prst="rect">
            <a:avLst/>
          </a:prstGeom>
        </p:spPr>
        <p:txBody>
          <a:bodyPr wrap="square" lIns="0" tIns="215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dirty="0" sz="2400" spc="-5">
                <a:solidFill>
                  <a:srgbClr val="FF9F0E"/>
                </a:solidFill>
                <a:latin typeface="Arial MT"/>
                <a:cs typeface="Arial MT"/>
              </a:rPr>
              <a:t>FUTURO</a:t>
            </a:r>
            <a:endParaRPr sz="2400">
              <a:latin typeface="Arial MT"/>
              <a:cs typeface="Arial MT"/>
            </a:endParaRPr>
          </a:p>
          <a:p>
            <a:pPr marL="264160" indent="-242570">
              <a:lnSpc>
                <a:spcPct val="100000"/>
              </a:lnSpc>
              <a:spcBef>
                <a:spcPts val="1250"/>
              </a:spcBef>
              <a:buClr>
                <a:srgbClr val="44536A"/>
              </a:buClr>
              <a:buChar char="●"/>
              <a:tabLst>
                <a:tab pos="264160" algn="l"/>
              </a:tabLst>
            </a:pP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Autonomía</a:t>
            </a:r>
            <a:r>
              <a:rPr dirty="0" sz="19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energética</a:t>
            </a:r>
            <a:endParaRPr sz="1900">
              <a:latin typeface="Arial MT"/>
              <a:cs typeface="Arial MT"/>
            </a:endParaRPr>
          </a:p>
          <a:p>
            <a:pPr marL="264160" indent="-242570">
              <a:lnSpc>
                <a:spcPct val="100000"/>
              </a:lnSpc>
              <a:spcBef>
                <a:spcPts val="1140"/>
              </a:spcBef>
              <a:buClr>
                <a:srgbClr val="44536A"/>
              </a:buClr>
              <a:buChar char="●"/>
              <a:tabLst>
                <a:tab pos="264160" algn="l"/>
              </a:tabLst>
            </a:pP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Mix</a:t>
            </a:r>
            <a:r>
              <a:rPr dirty="0" sz="1900" spc="1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energético</a:t>
            </a:r>
            <a:r>
              <a:rPr dirty="0" sz="1900" spc="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5A5A5A"/>
                </a:solidFill>
                <a:latin typeface="Arial MT"/>
                <a:cs typeface="Arial MT"/>
              </a:rPr>
              <a:t>descarbonizado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8742" y="3428441"/>
            <a:ext cx="73152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0" spc="-5">
                <a:solidFill>
                  <a:srgbClr val="FF9F0E"/>
                </a:solidFill>
                <a:latin typeface="Arial MT"/>
                <a:cs typeface="Arial MT"/>
              </a:rPr>
              <a:t>?</a:t>
            </a:r>
            <a:endParaRPr sz="10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300" y="271982"/>
            <a:ext cx="57785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7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transición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energética</a:t>
            </a:r>
            <a:r>
              <a:rPr dirty="0" sz="2000" spc="-17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FF9F0E"/>
                </a:solidFill>
                <a:latin typeface="Tahoma"/>
                <a:cs typeface="Tahoma"/>
              </a:rPr>
              <a:t>un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contexto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crisis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global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8300" y="562102"/>
            <a:ext cx="7430134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El</a:t>
            </a:r>
            <a:r>
              <a:rPr dirty="0" spc="-175"/>
              <a:t> </a:t>
            </a:r>
            <a:r>
              <a:rPr dirty="0" spc="-150"/>
              <a:t>reto</a:t>
            </a:r>
            <a:r>
              <a:rPr dirty="0" spc="-185"/>
              <a:t> </a:t>
            </a:r>
            <a:r>
              <a:rPr dirty="0" spc="-175"/>
              <a:t>de</a:t>
            </a:r>
            <a:r>
              <a:rPr dirty="0" spc="-170"/>
              <a:t> </a:t>
            </a:r>
            <a:r>
              <a:rPr dirty="0" spc="-195"/>
              <a:t>Europa:</a:t>
            </a:r>
            <a:r>
              <a:rPr dirty="0" spc="-170"/>
              <a:t> </a:t>
            </a:r>
            <a:r>
              <a:rPr dirty="0" spc="-135"/>
              <a:t>diversificación</a:t>
            </a:r>
            <a:r>
              <a:rPr dirty="0" spc="-150"/>
              <a:t> </a:t>
            </a:r>
            <a:r>
              <a:rPr dirty="0" spc="-75"/>
              <a:t>y</a:t>
            </a:r>
            <a:r>
              <a:rPr dirty="0" spc="-170"/>
              <a:t> </a:t>
            </a:r>
            <a:r>
              <a:rPr dirty="0" spc="-125"/>
              <a:t>autonomía</a:t>
            </a:r>
            <a:r>
              <a:rPr dirty="0" spc="-175"/>
              <a:t> </a:t>
            </a:r>
            <a:r>
              <a:rPr dirty="0" spc="-85"/>
              <a:t>sin </a:t>
            </a:r>
            <a:r>
              <a:rPr dirty="0" spc="-830"/>
              <a:t> </a:t>
            </a:r>
            <a:r>
              <a:rPr dirty="0" spc="-145"/>
              <a:t>compromet</a:t>
            </a:r>
            <a:r>
              <a:rPr dirty="0" spc="-130"/>
              <a:t>e</a:t>
            </a:r>
            <a:r>
              <a:rPr dirty="0" spc="-235"/>
              <a:t>r</a:t>
            </a:r>
            <a:r>
              <a:rPr dirty="0" spc="-190"/>
              <a:t> </a:t>
            </a:r>
            <a:r>
              <a:rPr dirty="0" spc="-185"/>
              <a:t>obje</a:t>
            </a:r>
            <a:r>
              <a:rPr dirty="0" spc="-135"/>
              <a:t>t</a:t>
            </a:r>
            <a:r>
              <a:rPr dirty="0" spc="-75"/>
              <a:t>ivos</a:t>
            </a:r>
            <a:r>
              <a:rPr dirty="0" spc="-175"/>
              <a:t> </a:t>
            </a:r>
            <a:r>
              <a:rPr dirty="0" spc="-175"/>
              <a:t>de</a:t>
            </a:r>
            <a:r>
              <a:rPr dirty="0" spc="-170"/>
              <a:t> </a:t>
            </a:r>
            <a:r>
              <a:rPr dirty="0" spc="-140"/>
              <a:t>descarbonización</a:t>
            </a:r>
          </a:p>
        </p:txBody>
      </p:sp>
      <p:sp>
        <p:nvSpPr>
          <p:cNvPr id="19" name="object 19"/>
          <p:cNvSpPr/>
          <p:nvPr/>
        </p:nvSpPr>
        <p:spPr>
          <a:xfrm>
            <a:off x="12158471" y="4526279"/>
            <a:ext cx="1163320" cy="0"/>
          </a:xfrm>
          <a:custGeom>
            <a:avLst/>
            <a:gdLst/>
            <a:ahLst/>
            <a:cxnLst/>
            <a:rect l="l" t="t" r="r" b="b"/>
            <a:pathLst>
              <a:path w="1163319" h="0">
                <a:moveTo>
                  <a:pt x="0" y="0"/>
                </a:moveTo>
                <a:lnTo>
                  <a:pt x="1163193" y="0"/>
                </a:lnTo>
              </a:path>
            </a:pathLst>
          </a:custGeom>
          <a:ln w="9525">
            <a:solidFill>
              <a:srgbClr val="FF9F0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80" y="4979034"/>
            <a:ext cx="3804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8450" algn="l"/>
                <a:tab pos="337185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N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u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cl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ar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	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P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tról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o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	</a:t>
            </a:r>
            <a:r>
              <a:rPr dirty="0" baseline="1543" sz="2700">
                <a:solidFill>
                  <a:srgbClr val="5A5A5A"/>
                </a:solidFill>
                <a:latin typeface="Arial MT"/>
                <a:cs typeface="Arial MT"/>
              </a:rPr>
              <a:t>Gas</a:t>
            </a:r>
            <a:endParaRPr baseline="1543" sz="2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8536" y="5399532"/>
            <a:ext cx="4589145" cy="396240"/>
          </a:xfrm>
          <a:prstGeom prst="rect">
            <a:avLst/>
          </a:prstGeom>
          <a:ln w="12700">
            <a:solidFill>
              <a:srgbClr val="FF9F0E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050290">
              <a:lnSpc>
                <a:spcPct val="100000"/>
              </a:lnSpc>
              <a:spcBef>
                <a:spcPts val="315"/>
              </a:spcBef>
            </a:pP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Energías</a:t>
            </a:r>
            <a:r>
              <a:rPr dirty="0" sz="2000" spc="-50" b="1">
                <a:solidFill>
                  <a:srgbClr val="FF9F0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9F0E"/>
                </a:solidFill>
                <a:latin typeface="Arial"/>
                <a:cs typeface="Arial"/>
              </a:rPr>
              <a:t>obedientes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5611" y="3105911"/>
            <a:ext cx="8084820" cy="396240"/>
          </a:xfrm>
          <a:prstGeom prst="rect">
            <a:avLst/>
          </a:prstGeom>
          <a:ln w="12700">
            <a:solidFill>
              <a:srgbClr val="00809A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Energías</a:t>
            </a:r>
            <a:r>
              <a:rPr dirty="0" sz="2000" spc="-2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809A"/>
                </a:solidFill>
                <a:latin typeface="Arial"/>
                <a:cs typeface="Arial"/>
              </a:rPr>
              <a:t>renovables</a:t>
            </a:r>
            <a:r>
              <a:rPr dirty="0" sz="2000" spc="-10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desobedientes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71301" y="2731770"/>
            <a:ext cx="2439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4670" algn="l"/>
              </a:tabLst>
            </a:pP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S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o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l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r	E</a:t>
            </a: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ó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l</a:t>
            </a:r>
            <a:r>
              <a:rPr dirty="0" sz="1800" spc="-15">
                <a:solidFill>
                  <a:srgbClr val="5A5A5A"/>
                </a:solidFill>
                <a:latin typeface="Arial MT"/>
                <a:cs typeface="Arial MT"/>
              </a:rPr>
              <a:t>i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5611" y="5981700"/>
            <a:ext cx="8084820" cy="396240"/>
          </a:xfrm>
          <a:prstGeom prst="rect">
            <a:avLst/>
          </a:prstGeom>
          <a:ln w="12700">
            <a:solidFill>
              <a:srgbClr val="00809A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Tecnologías</a:t>
            </a:r>
            <a:r>
              <a:rPr dirty="0" sz="2000" spc="-45" b="1">
                <a:solidFill>
                  <a:srgbClr val="00809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809A"/>
                </a:solidFill>
                <a:latin typeface="Arial"/>
                <a:cs typeface="Arial"/>
              </a:rPr>
              <a:t>emergentes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4718" y="5573090"/>
            <a:ext cx="697293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50060" algn="l"/>
                <a:tab pos="5299710" algn="l"/>
              </a:tabLst>
            </a:pPr>
            <a:r>
              <a:rPr dirty="0" sz="1800" spc="-10">
                <a:solidFill>
                  <a:srgbClr val="5A5A5A"/>
                </a:solidFill>
                <a:latin typeface="Arial MT"/>
                <a:cs typeface="Arial MT"/>
              </a:rPr>
              <a:t>Hidrógeno	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Combustible</a:t>
            </a:r>
            <a:r>
              <a:rPr dirty="0" sz="1800" spc="2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bajo</a:t>
            </a:r>
            <a:r>
              <a:rPr dirty="0" sz="1800" spc="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en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carbono	Captura</a:t>
            </a:r>
            <a:r>
              <a:rPr dirty="0" sz="18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800" spc="-3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0833" sz="1800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baseline="-20833"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300" y="270510"/>
            <a:ext cx="2668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>
                <a:solidFill>
                  <a:srgbClr val="FF9F0E"/>
                </a:solidFill>
                <a:latin typeface="Tahoma"/>
                <a:cs typeface="Tahoma"/>
              </a:rPr>
              <a:t>¿Transic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FF9F0E"/>
                </a:solidFill>
                <a:latin typeface="Tahoma"/>
                <a:cs typeface="Tahoma"/>
              </a:rPr>
              <a:t>o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revolu</a:t>
            </a:r>
            <a:r>
              <a:rPr dirty="0" sz="2000" spc="-50">
                <a:solidFill>
                  <a:srgbClr val="FF9F0E"/>
                </a:solidFill>
                <a:latin typeface="Tahoma"/>
                <a:cs typeface="Tahoma"/>
              </a:rPr>
              <a:t>c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80">
                <a:solidFill>
                  <a:srgbClr val="FF9F0E"/>
                </a:solidFill>
                <a:latin typeface="Tahoma"/>
                <a:cs typeface="Tahoma"/>
              </a:rPr>
              <a:t>ó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n?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8300" y="560069"/>
            <a:ext cx="13179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0"/>
              <a:t>Transitamos</a:t>
            </a:r>
            <a:r>
              <a:rPr dirty="0" spc="-170"/>
              <a:t> </a:t>
            </a:r>
            <a:r>
              <a:rPr dirty="0" spc="-120"/>
              <a:t>desde</a:t>
            </a:r>
            <a:r>
              <a:rPr dirty="0" spc="-160"/>
              <a:t> </a:t>
            </a:r>
            <a:r>
              <a:rPr dirty="0" spc="-100"/>
              <a:t>el</a:t>
            </a:r>
            <a:r>
              <a:rPr dirty="0" spc="-165"/>
              <a:t> </a:t>
            </a:r>
            <a:r>
              <a:rPr dirty="0" spc="-145"/>
              <a:t>punto</a:t>
            </a:r>
            <a:r>
              <a:rPr dirty="0" spc="-170"/>
              <a:t> </a:t>
            </a:r>
            <a:r>
              <a:rPr dirty="0" spc="-175"/>
              <a:t>de </a:t>
            </a:r>
            <a:r>
              <a:rPr dirty="0" spc="-145"/>
              <a:t>origen</a:t>
            </a:r>
            <a:r>
              <a:rPr dirty="0" spc="-170"/>
              <a:t> </a:t>
            </a:r>
            <a:r>
              <a:rPr dirty="0" spc="-160"/>
              <a:t>(mix </a:t>
            </a:r>
            <a:r>
              <a:rPr dirty="0" spc="-140"/>
              <a:t>energético</a:t>
            </a:r>
            <a:r>
              <a:rPr dirty="0" spc="-185"/>
              <a:t> </a:t>
            </a:r>
            <a:r>
              <a:rPr dirty="0" spc="-95"/>
              <a:t>actual)</a:t>
            </a:r>
            <a:r>
              <a:rPr dirty="0" spc="-165"/>
              <a:t> </a:t>
            </a:r>
            <a:r>
              <a:rPr dirty="0" spc="-125"/>
              <a:t>hacia</a:t>
            </a:r>
            <a:r>
              <a:rPr dirty="0" spc="-165"/>
              <a:t> </a:t>
            </a:r>
            <a:r>
              <a:rPr dirty="0" spc="-100"/>
              <a:t>el</a:t>
            </a:r>
            <a:r>
              <a:rPr dirty="0" spc="-170"/>
              <a:t> </a:t>
            </a:r>
            <a:r>
              <a:rPr dirty="0" spc="-145"/>
              <a:t>punto</a:t>
            </a:r>
            <a:r>
              <a:rPr dirty="0" spc="-165"/>
              <a:t> </a:t>
            </a:r>
            <a:r>
              <a:rPr dirty="0" spc="-175"/>
              <a:t>de</a:t>
            </a:r>
            <a:r>
              <a:rPr dirty="0" spc="-170"/>
              <a:t> </a:t>
            </a:r>
            <a:r>
              <a:rPr dirty="0" spc="-114"/>
              <a:t>destino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2924" y="1214628"/>
            <a:ext cx="6638883" cy="139729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003523" y="1449324"/>
            <a:ext cx="318770" cy="399415"/>
          </a:xfrm>
          <a:custGeom>
            <a:avLst/>
            <a:gdLst/>
            <a:ahLst/>
            <a:cxnLst/>
            <a:rect l="l" t="t" r="r" b="b"/>
            <a:pathLst>
              <a:path w="318769" h="399414">
                <a:moveTo>
                  <a:pt x="159258" y="0"/>
                </a:moveTo>
                <a:lnTo>
                  <a:pt x="0" y="159257"/>
                </a:lnTo>
                <a:lnTo>
                  <a:pt x="79629" y="159257"/>
                </a:lnTo>
                <a:lnTo>
                  <a:pt x="79629" y="399288"/>
                </a:lnTo>
                <a:lnTo>
                  <a:pt x="238887" y="399288"/>
                </a:lnTo>
                <a:lnTo>
                  <a:pt x="238887" y="159257"/>
                </a:lnTo>
                <a:lnTo>
                  <a:pt x="318516" y="159257"/>
                </a:lnTo>
                <a:lnTo>
                  <a:pt x="159258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843504" y="1917191"/>
            <a:ext cx="638810" cy="638810"/>
          </a:xfrm>
          <a:custGeom>
            <a:avLst/>
            <a:gdLst/>
            <a:ahLst/>
            <a:cxnLst/>
            <a:rect l="l" t="t" r="r" b="b"/>
            <a:pathLst>
              <a:path w="638809" h="638810">
                <a:moveTo>
                  <a:pt x="425196" y="447294"/>
                </a:moveTo>
                <a:lnTo>
                  <a:pt x="403098" y="410337"/>
                </a:lnTo>
                <a:lnTo>
                  <a:pt x="390474" y="418947"/>
                </a:lnTo>
                <a:lnTo>
                  <a:pt x="376021" y="425234"/>
                </a:lnTo>
                <a:lnTo>
                  <a:pt x="359181" y="429094"/>
                </a:lnTo>
                <a:lnTo>
                  <a:pt x="339344" y="430403"/>
                </a:lnTo>
                <a:lnTo>
                  <a:pt x="316357" y="430403"/>
                </a:lnTo>
                <a:lnTo>
                  <a:pt x="281266" y="411302"/>
                </a:lnTo>
                <a:lnTo>
                  <a:pt x="279019" y="394970"/>
                </a:lnTo>
                <a:lnTo>
                  <a:pt x="279019" y="370967"/>
                </a:lnTo>
                <a:lnTo>
                  <a:pt x="351409" y="370967"/>
                </a:lnTo>
                <a:lnTo>
                  <a:pt x="351409" y="338836"/>
                </a:lnTo>
                <a:lnTo>
                  <a:pt x="279019" y="338836"/>
                </a:lnTo>
                <a:lnTo>
                  <a:pt x="279019" y="313309"/>
                </a:lnTo>
                <a:lnTo>
                  <a:pt x="351409" y="313309"/>
                </a:lnTo>
                <a:lnTo>
                  <a:pt x="351409" y="281686"/>
                </a:lnTo>
                <a:lnTo>
                  <a:pt x="279019" y="281686"/>
                </a:lnTo>
                <a:lnTo>
                  <a:pt x="279019" y="258699"/>
                </a:lnTo>
                <a:lnTo>
                  <a:pt x="298513" y="225386"/>
                </a:lnTo>
                <a:lnTo>
                  <a:pt x="316357" y="223266"/>
                </a:lnTo>
                <a:lnTo>
                  <a:pt x="336550" y="223266"/>
                </a:lnTo>
                <a:lnTo>
                  <a:pt x="356387" y="224663"/>
                </a:lnTo>
                <a:lnTo>
                  <a:pt x="373227" y="228714"/>
                </a:lnTo>
                <a:lnTo>
                  <a:pt x="387680" y="235216"/>
                </a:lnTo>
                <a:lnTo>
                  <a:pt x="400304" y="243967"/>
                </a:lnTo>
                <a:lnTo>
                  <a:pt x="422275" y="206502"/>
                </a:lnTo>
                <a:lnTo>
                  <a:pt x="405980" y="192303"/>
                </a:lnTo>
                <a:lnTo>
                  <a:pt x="387172" y="182600"/>
                </a:lnTo>
                <a:lnTo>
                  <a:pt x="365417" y="177038"/>
                </a:lnTo>
                <a:lnTo>
                  <a:pt x="340360" y="175260"/>
                </a:lnTo>
                <a:lnTo>
                  <a:pt x="312039" y="175260"/>
                </a:lnTo>
                <a:lnTo>
                  <a:pt x="273964" y="180784"/>
                </a:lnTo>
                <a:lnTo>
                  <a:pt x="238340" y="208203"/>
                </a:lnTo>
                <a:lnTo>
                  <a:pt x="227203" y="255905"/>
                </a:lnTo>
                <a:lnTo>
                  <a:pt x="227203" y="281813"/>
                </a:lnTo>
                <a:lnTo>
                  <a:pt x="195072" y="281813"/>
                </a:lnTo>
                <a:lnTo>
                  <a:pt x="195072" y="313436"/>
                </a:lnTo>
                <a:lnTo>
                  <a:pt x="227203" y="313436"/>
                </a:lnTo>
                <a:lnTo>
                  <a:pt x="227203" y="338963"/>
                </a:lnTo>
                <a:lnTo>
                  <a:pt x="195072" y="338963"/>
                </a:lnTo>
                <a:lnTo>
                  <a:pt x="195072" y="371094"/>
                </a:lnTo>
                <a:lnTo>
                  <a:pt x="227203" y="371094"/>
                </a:lnTo>
                <a:lnTo>
                  <a:pt x="227203" y="397891"/>
                </a:lnTo>
                <a:lnTo>
                  <a:pt x="238340" y="445604"/>
                </a:lnTo>
                <a:lnTo>
                  <a:pt x="273964" y="473011"/>
                </a:lnTo>
                <a:lnTo>
                  <a:pt x="312039" y="478536"/>
                </a:lnTo>
                <a:lnTo>
                  <a:pt x="343281" y="478536"/>
                </a:lnTo>
                <a:lnTo>
                  <a:pt x="368414" y="476783"/>
                </a:lnTo>
                <a:lnTo>
                  <a:pt x="390182" y="471258"/>
                </a:lnTo>
                <a:lnTo>
                  <a:pt x="408978" y="461556"/>
                </a:lnTo>
                <a:lnTo>
                  <a:pt x="425196" y="447294"/>
                </a:lnTo>
                <a:close/>
              </a:path>
              <a:path w="638809" h="638810">
                <a:moveTo>
                  <a:pt x="638556" y="319278"/>
                </a:moveTo>
                <a:lnTo>
                  <a:pt x="635088" y="272110"/>
                </a:lnTo>
                <a:lnTo>
                  <a:pt x="625030" y="227088"/>
                </a:lnTo>
                <a:lnTo>
                  <a:pt x="608863" y="184708"/>
                </a:lnTo>
                <a:lnTo>
                  <a:pt x="598932" y="166801"/>
                </a:lnTo>
                <a:lnTo>
                  <a:pt x="598932" y="319278"/>
                </a:lnTo>
                <a:lnTo>
                  <a:pt x="593559" y="374256"/>
                </a:lnTo>
                <a:lnTo>
                  <a:pt x="577786" y="426351"/>
                </a:lnTo>
                <a:lnTo>
                  <a:pt x="552094" y="474345"/>
                </a:lnTo>
                <a:lnTo>
                  <a:pt x="517017" y="517017"/>
                </a:lnTo>
                <a:lnTo>
                  <a:pt x="474332" y="552056"/>
                </a:lnTo>
                <a:lnTo>
                  <a:pt x="426339" y="577748"/>
                </a:lnTo>
                <a:lnTo>
                  <a:pt x="374243" y="593547"/>
                </a:lnTo>
                <a:lnTo>
                  <a:pt x="319278" y="598932"/>
                </a:lnTo>
                <a:lnTo>
                  <a:pt x="264236" y="593547"/>
                </a:lnTo>
                <a:lnTo>
                  <a:pt x="212191" y="577786"/>
                </a:lnTo>
                <a:lnTo>
                  <a:pt x="164160" y="552107"/>
                </a:lnTo>
                <a:lnTo>
                  <a:pt x="121412" y="517017"/>
                </a:lnTo>
                <a:lnTo>
                  <a:pt x="86385" y="474345"/>
                </a:lnTo>
                <a:lnTo>
                  <a:pt x="60744" y="426351"/>
                </a:lnTo>
                <a:lnTo>
                  <a:pt x="44983" y="374256"/>
                </a:lnTo>
                <a:lnTo>
                  <a:pt x="39624" y="319278"/>
                </a:lnTo>
                <a:lnTo>
                  <a:pt x="44983" y="264312"/>
                </a:lnTo>
                <a:lnTo>
                  <a:pt x="60744" y="212204"/>
                </a:lnTo>
                <a:lnTo>
                  <a:pt x="86385" y="164172"/>
                </a:lnTo>
                <a:lnTo>
                  <a:pt x="121412" y="121412"/>
                </a:lnTo>
                <a:lnTo>
                  <a:pt x="164160" y="86398"/>
                </a:lnTo>
                <a:lnTo>
                  <a:pt x="212191" y="60756"/>
                </a:lnTo>
                <a:lnTo>
                  <a:pt x="264299" y="44996"/>
                </a:lnTo>
                <a:lnTo>
                  <a:pt x="319278" y="39624"/>
                </a:lnTo>
                <a:lnTo>
                  <a:pt x="374243" y="44996"/>
                </a:lnTo>
                <a:lnTo>
                  <a:pt x="426339" y="60769"/>
                </a:lnTo>
                <a:lnTo>
                  <a:pt x="474332" y="86461"/>
                </a:lnTo>
                <a:lnTo>
                  <a:pt x="517017" y="121539"/>
                </a:lnTo>
                <a:lnTo>
                  <a:pt x="552043" y="164223"/>
                </a:lnTo>
                <a:lnTo>
                  <a:pt x="577735" y="212217"/>
                </a:lnTo>
                <a:lnTo>
                  <a:pt x="593534" y="264312"/>
                </a:lnTo>
                <a:lnTo>
                  <a:pt x="598932" y="319278"/>
                </a:lnTo>
                <a:lnTo>
                  <a:pt x="598932" y="166801"/>
                </a:lnTo>
                <a:lnTo>
                  <a:pt x="560222" y="109842"/>
                </a:lnTo>
                <a:lnTo>
                  <a:pt x="528713" y="78333"/>
                </a:lnTo>
                <a:lnTo>
                  <a:pt x="493102" y="51460"/>
                </a:lnTo>
                <a:lnTo>
                  <a:pt x="453847" y="29692"/>
                </a:lnTo>
                <a:lnTo>
                  <a:pt x="411467" y="13525"/>
                </a:lnTo>
                <a:lnTo>
                  <a:pt x="366445" y="3467"/>
                </a:lnTo>
                <a:lnTo>
                  <a:pt x="319278" y="0"/>
                </a:lnTo>
                <a:lnTo>
                  <a:pt x="272097" y="3467"/>
                </a:lnTo>
                <a:lnTo>
                  <a:pt x="227076" y="13525"/>
                </a:lnTo>
                <a:lnTo>
                  <a:pt x="184696" y="29692"/>
                </a:lnTo>
                <a:lnTo>
                  <a:pt x="145440" y="51460"/>
                </a:lnTo>
                <a:lnTo>
                  <a:pt x="109829" y="78333"/>
                </a:lnTo>
                <a:lnTo>
                  <a:pt x="78320" y="109842"/>
                </a:lnTo>
                <a:lnTo>
                  <a:pt x="51447" y="145453"/>
                </a:lnTo>
                <a:lnTo>
                  <a:pt x="29679" y="184708"/>
                </a:lnTo>
                <a:lnTo>
                  <a:pt x="13512" y="227088"/>
                </a:lnTo>
                <a:lnTo>
                  <a:pt x="3454" y="272110"/>
                </a:lnTo>
                <a:lnTo>
                  <a:pt x="0" y="319278"/>
                </a:lnTo>
                <a:lnTo>
                  <a:pt x="3454" y="366458"/>
                </a:lnTo>
                <a:lnTo>
                  <a:pt x="13512" y="411480"/>
                </a:lnTo>
                <a:lnTo>
                  <a:pt x="29679" y="453859"/>
                </a:lnTo>
                <a:lnTo>
                  <a:pt x="51447" y="493115"/>
                </a:lnTo>
                <a:lnTo>
                  <a:pt x="78320" y="528726"/>
                </a:lnTo>
                <a:lnTo>
                  <a:pt x="109829" y="560235"/>
                </a:lnTo>
                <a:lnTo>
                  <a:pt x="145440" y="587108"/>
                </a:lnTo>
                <a:lnTo>
                  <a:pt x="184696" y="608876"/>
                </a:lnTo>
                <a:lnTo>
                  <a:pt x="227076" y="625043"/>
                </a:lnTo>
                <a:lnTo>
                  <a:pt x="272097" y="635101"/>
                </a:lnTo>
                <a:lnTo>
                  <a:pt x="319278" y="638556"/>
                </a:lnTo>
                <a:lnTo>
                  <a:pt x="366445" y="635101"/>
                </a:lnTo>
                <a:lnTo>
                  <a:pt x="411467" y="625043"/>
                </a:lnTo>
                <a:lnTo>
                  <a:pt x="453847" y="608876"/>
                </a:lnTo>
                <a:lnTo>
                  <a:pt x="471766" y="598932"/>
                </a:lnTo>
                <a:lnTo>
                  <a:pt x="493102" y="587108"/>
                </a:lnTo>
                <a:lnTo>
                  <a:pt x="528713" y="560235"/>
                </a:lnTo>
                <a:lnTo>
                  <a:pt x="560222" y="528726"/>
                </a:lnTo>
                <a:lnTo>
                  <a:pt x="587095" y="493115"/>
                </a:lnTo>
                <a:lnTo>
                  <a:pt x="608863" y="453859"/>
                </a:lnTo>
                <a:lnTo>
                  <a:pt x="625030" y="411480"/>
                </a:lnTo>
                <a:lnTo>
                  <a:pt x="635088" y="366458"/>
                </a:lnTo>
                <a:lnTo>
                  <a:pt x="638556" y="319278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566262" y="6638645"/>
            <a:ext cx="120205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solidFill>
                  <a:srgbClr val="5A5A5A"/>
                </a:solidFill>
                <a:latin typeface="Arial MT"/>
                <a:cs typeface="Arial MT"/>
              </a:rPr>
              <a:t>Mayor</a:t>
            </a:r>
            <a:r>
              <a:rPr dirty="0" sz="1700" spc="-4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5A5A5A"/>
                </a:solidFill>
                <a:latin typeface="Arial MT"/>
                <a:cs typeface="Arial MT"/>
              </a:rPr>
              <a:t>coste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2576" y="6784847"/>
            <a:ext cx="12612370" cy="0"/>
          </a:xfrm>
          <a:custGeom>
            <a:avLst/>
            <a:gdLst/>
            <a:ahLst/>
            <a:cxnLst/>
            <a:rect l="l" t="t" r="r" b="b"/>
            <a:pathLst>
              <a:path w="12612369" h="0">
                <a:moveTo>
                  <a:pt x="0" y="0"/>
                </a:moveTo>
                <a:lnTo>
                  <a:pt x="12611989" y="0"/>
                </a:lnTo>
              </a:path>
            </a:pathLst>
          </a:custGeom>
          <a:ln w="9525">
            <a:solidFill>
              <a:srgbClr val="5A5A5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3702" y="6652666"/>
            <a:ext cx="121602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Menor</a:t>
            </a:r>
            <a:r>
              <a:rPr dirty="0" sz="1700" spc="-5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5A5A5A"/>
                </a:solidFill>
                <a:latin typeface="Arial MT"/>
                <a:cs typeface="Arial MT"/>
              </a:rPr>
              <a:t>coste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09876" y="6652666"/>
            <a:ext cx="126942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80950" algn="l"/>
              </a:tabLst>
            </a:pP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A5A5A"/>
                </a:solidFill>
                <a:latin typeface="Arial MT"/>
                <a:cs typeface="Arial MT"/>
              </a:rPr>
              <a:t>	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28800" y="6595871"/>
            <a:ext cx="318770" cy="401320"/>
          </a:xfrm>
          <a:custGeom>
            <a:avLst/>
            <a:gdLst/>
            <a:ahLst/>
            <a:cxnLst/>
            <a:rect l="l" t="t" r="r" b="b"/>
            <a:pathLst>
              <a:path w="318769" h="401320">
                <a:moveTo>
                  <a:pt x="238887" y="0"/>
                </a:moveTo>
                <a:lnTo>
                  <a:pt x="79629" y="0"/>
                </a:lnTo>
                <a:lnTo>
                  <a:pt x="79629" y="241553"/>
                </a:lnTo>
                <a:lnTo>
                  <a:pt x="0" y="241553"/>
                </a:lnTo>
                <a:lnTo>
                  <a:pt x="159257" y="400811"/>
                </a:lnTo>
                <a:lnTo>
                  <a:pt x="318516" y="241553"/>
                </a:lnTo>
                <a:lnTo>
                  <a:pt x="238887" y="241553"/>
                </a:lnTo>
                <a:lnTo>
                  <a:pt x="238887" y="0"/>
                </a:lnTo>
                <a:close/>
              </a:path>
            </a:pathLst>
          </a:custGeom>
          <a:solidFill>
            <a:srgbClr val="FF9F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139415" y="6595871"/>
            <a:ext cx="318770" cy="401320"/>
          </a:xfrm>
          <a:custGeom>
            <a:avLst/>
            <a:gdLst/>
            <a:ahLst/>
            <a:cxnLst/>
            <a:rect l="l" t="t" r="r" b="b"/>
            <a:pathLst>
              <a:path w="318769" h="401320">
                <a:moveTo>
                  <a:pt x="159257" y="0"/>
                </a:moveTo>
                <a:lnTo>
                  <a:pt x="0" y="159257"/>
                </a:lnTo>
                <a:lnTo>
                  <a:pt x="79628" y="159257"/>
                </a:lnTo>
                <a:lnTo>
                  <a:pt x="79628" y="400811"/>
                </a:lnTo>
                <a:lnTo>
                  <a:pt x="238887" y="400811"/>
                </a:lnTo>
                <a:lnTo>
                  <a:pt x="238887" y="159257"/>
                </a:lnTo>
                <a:lnTo>
                  <a:pt x="318516" y="159257"/>
                </a:lnTo>
                <a:lnTo>
                  <a:pt x="159257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1315" y="4261321"/>
            <a:ext cx="6023082" cy="122032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414504" y="3662172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60">
                <a:moveTo>
                  <a:pt x="227075" y="0"/>
                </a:moveTo>
                <a:lnTo>
                  <a:pt x="181329" y="4615"/>
                </a:lnTo>
                <a:lnTo>
                  <a:pt x="138713" y="17853"/>
                </a:lnTo>
                <a:lnTo>
                  <a:pt x="100142" y="38797"/>
                </a:lnTo>
                <a:lnTo>
                  <a:pt x="66532" y="66532"/>
                </a:lnTo>
                <a:lnTo>
                  <a:pt x="38797" y="100142"/>
                </a:lnTo>
                <a:lnTo>
                  <a:pt x="17853" y="138713"/>
                </a:lnTo>
                <a:lnTo>
                  <a:pt x="4615" y="181329"/>
                </a:lnTo>
                <a:lnTo>
                  <a:pt x="0" y="227075"/>
                </a:lnTo>
                <a:lnTo>
                  <a:pt x="4615" y="272822"/>
                </a:lnTo>
                <a:lnTo>
                  <a:pt x="17853" y="315438"/>
                </a:lnTo>
                <a:lnTo>
                  <a:pt x="38797" y="354009"/>
                </a:lnTo>
                <a:lnTo>
                  <a:pt x="66532" y="387619"/>
                </a:lnTo>
                <a:lnTo>
                  <a:pt x="100142" y="415354"/>
                </a:lnTo>
                <a:lnTo>
                  <a:pt x="138713" y="436298"/>
                </a:lnTo>
                <a:lnTo>
                  <a:pt x="181329" y="449536"/>
                </a:lnTo>
                <a:lnTo>
                  <a:pt x="227075" y="454151"/>
                </a:lnTo>
                <a:lnTo>
                  <a:pt x="272822" y="449536"/>
                </a:lnTo>
                <a:lnTo>
                  <a:pt x="315438" y="436298"/>
                </a:lnTo>
                <a:lnTo>
                  <a:pt x="354009" y="415354"/>
                </a:lnTo>
                <a:lnTo>
                  <a:pt x="387619" y="387619"/>
                </a:lnTo>
                <a:lnTo>
                  <a:pt x="415354" y="354009"/>
                </a:lnTo>
                <a:lnTo>
                  <a:pt x="436298" y="315438"/>
                </a:lnTo>
                <a:lnTo>
                  <a:pt x="449536" y="272822"/>
                </a:lnTo>
                <a:lnTo>
                  <a:pt x="454151" y="227075"/>
                </a:lnTo>
                <a:lnTo>
                  <a:pt x="449536" y="181329"/>
                </a:lnTo>
                <a:lnTo>
                  <a:pt x="436298" y="138713"/>
                </a:lnTo>
                <a:lnTo>
                  <a:pt x="415354" y="100142"/>
                </a:lnTo>
                <a:lnTo>
                  <a:pt x="387619" y="66532"/>
                </a:lnTo>
                <a:lnTo>
                  <a:pt x="354009" y="38797"/>
                </a:lnTo>
                <a:lnTo>
                  <a:pt x="315438" y="17853"/>
                </a:lnTo>
                <a:lnTo>
                  <a:pt x="272822" y="4615"/>
                </a:lnTo>
                <a:lnTo>
                  <a:pt x="227075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560934" y="3717416"/>
            <a:ext cx="1746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82" y="2022366"/>
            <a:ext cx="3844567" cy="272220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058156" y="2530601"/>
            <a:ext cx="2998470" cy="3338195"/>
          </a:xfrm>
          <a:custGeom>
            <a:avLst/>
            <a:gdLst/>
            <a:ahLst/>
            <a:cxnLst/>
            <a:rect l="l" t="t" r="r" b="b"/>
            <a:pathLst>
              <a:path w="2998470" h="3338195">
                <a:moveTo>
                  <a:pt x="2998216" y="0"/>
                </a:moveTo>
                <a:lnTo>
                  <a:pt x="2870454" y="1016"/>
                </a:lnTo>
                <a:lnTo>
                  <a:pt x="2887751" y="34963"/>
                </a:lnTo>
                <a:lnTo>
                  <a:pt x="22923" y="1495945"/>
                </a:lnTo>
                <a:lnTo>
                  <a:pt x="19812" y="1494028"/>
                </a:lnTo>
                <a:lnTo>
                  <a:pt x="16713" y="1499108"/>
                </a:lnTo>
                <a:lnTo>
                  <a:pt x="1270" y="1506982"/>
                </a:lnTo>
                <a:lnTo>
                  <a:pt x="6096" y="1516519"/>
                </a:lnTo>
                <a:lnTo>
                  <a:pt x="0" y="1526540"/>
                </a:lnTo>
                <a:lnTo>
                  <a:pt x="16230" y="1536471"/>
                </a:lnTo>
                <a:lnTo>
                  <a:pt x="18542" y="1541018"/>
                </a:lnTo>
                <a:lnTo>
                  <a:pt x="21336" y="1539595"/>
                </a:lnTo>
                <a:lnTo>
                  <a:pt x="2890469" y="3294519"/>
                </a:lnTo>
                <a:lnTo>
                  <a:pt x="2870581" y="3327019"/>
                </a:lnTo>
                <a:lnTo>
                  <a:pt x="2997962" y="3337941"/>
                </a:lnTo>
                <a:lnTo>
                  <a:pt x="2977032" y="3304413"/>
                </a:lnTo>
                <a:lnTo>
                  <a:pt x="2930271" y="3229483"/>
                </a:lnTo>
                <a:lnTo>
                  <a:pt x="2910370" y="3261995"/>
                </a:lnTo>
                <a:lnTo>
                  <a:pt x="61125" y="1519301"/>
                </a:lnTo>
                <a:lnTo>
                  <a:pt x="2905036" y="68859"/>
                </a:lnTo>
                <a:lnTo>
                  <a:pt x="2922397" y="102870"/>
                </a:lnTo>
                <a:lnTo>
                  <a:pt x="2978835" y="26289"/>
                </a:lnTo>
                <a:lnTo>
                  <a:pt x="2998216" y="0"/>
                </a:lnTo>
                <a:close/>
              </a:path>
            </a:pathLst>
          </a:custGeom>
          <a:solidFill>
            <a:srgbClr val="0080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-3175" y="2475357"/>
            <a:ext cx="17354550" cy="4803775"/>
            <a:chOff x="-3175" y="2475357"/>
            <a:chExt cx="17354550" cy="4803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75" y="2475357"/>
              <a:ext cx="7027291" cy="4803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1155" y="2682240"/>
              <a:ext cx="10649711" cy="45965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520249"/>
              <a:ext cx="17348200" cy="9525"/>
            </a:xfrm>
            <a:custGeom>
              <a:avLst/>
              <a:gdLst/>
              <a:ahLst/>
              <a:cxnLst/>
              <a:rect l="l" t="t" r="r" b="b"/>
              <a:pathLst>
                <a:path w="17348200" h="9525">
                  <a:moveTo>
                    <a:pt x="0" y="0"/>
                  </a:moveTo>
                  <a:lnTo>
                    <a:pt x="0" y="9525"/>
                  </a:lnTo>
                  <a:lnTo>
                    <a:pt x="17347691" y="9525"/>
                  </a:lnTo>
                  <a:lnTo>
                    <a:pt x="17347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0840" y="5210555"/>
              <a:ext cx="779145" cy="843280"/>
            </a:xfrm>
            <a:custGeom>
              <a:avLst/>
              <a:gdLst/>
              <a:ahLst/>
              <a:cxnLst/>
              <a:rect l="l" t="t" r="r" b="b"/>
              <a:pathLst>
                <a:path w="779145" h="843279">
                  <a:moveTo>
                    <a:pt x="778764" y="0"/>
                  </a:moveTo>
                  <a:lnTo>
                    <a:pt x="0" y="0"/>
                  </a:lnTo>
                  <a:lnTo>
                    <a:pt x="0" y="842772"/>
                  </a:lnTo>
                  <a:lnTo>
                    <a:pt x="778764" y="842772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472671" y="4969764"/>
              <a:ext cx="779145" cy="1083945"/>
            </a:xfrm>
            <a:custGeom>
              <a:avLst/>
              <a:gdLst/>
              <a:ahLst/>
              <a:cxnLst/>
              <a:rect l="l" t="t" r="r" b="b"/>
              <a:pathLst>
                <a:path w="779145" h="1083945">
                  <a:moveTo>
                    <a:pt x="778764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778764" y="1083564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11596" y="4177283"/>
              <a:ext cx="779145" cy="963294"/>
            </a:xfrm>
            <a:custGeom>
              <a:avLst/>
              <a:gdLst/>
              <a:ahLst/>
              <a:cxnLst/>
              <a:rect l="l" t="t" r="r" b="b"/>
              <a:pathLst>
                <a:path w="779145" h="963295">
                  <a:moveTo>
                    <a:pt x="778764" y="0"/>
                  </a:moveTo>
                  <a:lnTo>
                    <a:pt x="0" y="0"/>
                  </a:lnTo>
                  <a:lnTo>
                    <a:pt x="0" y="963168"/>
                  </a:lnTo>
                  <a:lnTo>
                    <a:pt x="778764" y="963168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53428" y="4538472"/>
              <a:ext cx="779145" cy="601980"/>
            </a:xfrm>
            <a:custGeom>
              <a:avLst/>
              <a:gdLst/>
              <a:ahLst/>
              <a:cxnLst/>
              <a:rect l="l" t="t" r="r" b="b"/>
              <a:pathLst>
                <a:path w="779145" h="601979">
                  <a:moveTo>
                    <a:pt x="778764" y="0"/>
                  </a:moveTo>
                  <a:lnTo>
                    <a:pt x="0" y="0"/>
                  </a:lnTo>
                  <a:lnTo>
                    <a:pt x="0" y="601979"/>
                  </a:lnTo>
                  <a:lnTo>
                    <a:pt x="778764" y="601979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91055" y="4383024"/>
              <a:ext cx="779145" cy="1053465"/>
            </a:xfrm>
            <a:custGeom>
              <a:avLst/>
              <a:gdLst/>
              <a:ahLst/>
              <a:cxnLst/>
              <a:rect l="l" t="t" r="r" b="b"/>
              <a:pathLst>
                <a:path w="779144" h="1053464">
                  <a:moveTo>
                    <a:pt x="778763" y="0"/>
                  </a:moveTo>
                  <a:lnTo>
                    <a:pt x="0" y="0"/>
                  </a:lnTo>
                  <a:lnTo>
                    <a:pt x="0" y="1053083"/>
                  </a:lnTo>
                  <a:lnTo>
                    <a:pt x="778763" y="1053083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34411" y="4533900"/>
              <a:ext cx="777240" cy="902335"/>
            </a:xfrm>
            <a:custGeom>
              <a:avLst/>
              <a:gdLst/>
              <a:ahLst/>
              <a:cxnLst/>
              <a:rect l="l" t="t" r="r" b="b"/>
              <a:pathLst>
                <a:path w="777239" h="902335">
                  <a:moveTo>
                    <a:pt x="777239" y="0"/>
                  </a:moveTo>
                  <a:lnTo>
                    <a:pt x="0" y="0"/>
                  </a:lnTo>
                  <a:lnTo>
                    <a:pt x="0" y="902207"/>
                  </a:lnTo>
                  <a:lnTo>
                    <a:pt x="777239" y="902207"/>
                  </a:lnTo>
                  <a:lnTo>
                    <a:pt x="777239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001639" y="3662553"/>
            <a:ext cx="6127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9F0E"/>
                </a:solidFill>
                <a:latin typeface="Arial MT"/>
                <a:cs typeface="Arial MT"/>
              </a:rPr>
              <a:t>8</a:t>
            </a:r>
            <a:r>
              <a:rPr dirty="0" sz="3200">
                <a:solidFill>
                  <a:srgbClr val="FF9F0E"/>
                </a:solidFill>
                <a:latin typeface="Arial MT"/>
                <a:cs typeface="Arial MT"/>
              </a:rPr>
              <a:t>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9466" y="1513872"/>
            <a:ext cx="2362835" cy="107505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dirty="0" sz="2700" spc="-5">
                <a:solidFill>
                  <a:srgbClr val="5A5A5A"/>
                </a:solidFill>
                <a:latin typeface="Arial MT"/>
                <a:cs typeface="Arial MT"/>
              </a:rPr>
              <a:t>Unión</a:t>
            </a:r>
            <a:r>
              <a:rPr dirty="0" sz="2700" spc="-3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2700" spc="-5">
                <a:solidFill>
                  <a:srgbClr val="5A5A5A"/>
                </a:solidFill>
                <a:latin typeface="Arial MT"/>
                <a:cs typeface="Arial MT"/>
              </a:rPr>
              <a:t>Europea</a:t>
            </a:r>
            <a:endParaRPr sz="2700">
              <a:latin typeface="Arial MT"/>
              <a:cs typeface="Arial MT"/>
            </a:endParaRPr>
          </a:p>
          <a:p>
            <a:pPr algn="ctr" marL="444500" marR="436245" indent="-2540">
              <a:lnSpc>
                <a:spcPct val="100000"/>
              </a:lnSpc>
              <a:spcBef>
                <a:spcPts val="440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globales</a:t>
            </a:r>
            <a:r>
              <a:rPr dirty="0" sz="1600" spc="-5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2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1164" sz="157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baseline="-21164" sz="1575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5883" y="4041394"/>
            <a:ext cx="6127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809A"/>
                </a:solidFill>
                <a:latin typeface="Arial MT"/>
                <a:cs typeface="Arial MT"/>
              </a:rPr>
              <a:t>5</a:t>
            </a:r>
            <a:r>
              <a:rPr dirty="0" sz="3200">
                <a:solidFill>
                  <a:srgbClr val="00809A"/>
                </a:solidFill>
                <a:latin typeface="Arial MT"/>
                <a:cs typeface="Arial MT"/>
              </a:rPr>
              <a:t>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708" y="1555209"/>
            <a:ext cx="1549400" cy="102489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595"/>
              </a:spcBef>
            </a:pPr>
            <a:r>
              <a:rPr dirty="0" sz="2700">
                <a:solidFill>
                  <a:srgbClr val="5A5A5A"/>
                </a:solidFill>
                <a:latin typeface="Arial MT"/>
                <a:cs typeface="Arial MT"/>
              </a:rPr>
              <a:t>EE.UU.</a:t>
            </a:r>
            <a:endParaRPr sz="27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globales</a:t>
            </a:r>
            <a:r>
              <a:rPr dirty="0" sz="16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de</a:t>
            </a:r>
            <a:r>
              <a:rPr dirty="0" sz="1600" spc="-1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CO</a:t>
            </a:r>
            <a:r>
              <a:rPr dirty="0" baseline="-21164" sz="1575">
                <a:solidFill>
                  <a:srgbClr val="5A5A5A"/>
                </a:solidFill>
                <a:latin typeface="Arial MT"/>
                <a:cs typeface="Arial MT"/>
              </a:rPr>
              <a:t>2</a:t>
            </a:r>
            <a:endParaRPr baseline="-21164" sz="1575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6759" y="2678430"/>
            <a:ext cx="13842365" cy="4304665"/>
            <a:chOff x="746759" y="2678430"/>
            <a:chExt cx="13842365" cy="4304665"/>
          </a:xfrm>
        </p:grpSpPr>
        <p:sp>
          <p:nvSpPr>
            <p:cNvPr id="22" name="object 22"/>
            <p:cNvSpPr/>
            <p:nvPr/>
          </p:nvSpPr>
          <p:spPr>
            <a:xfrm>
              <a:off x="1300861" y="2678429"/>
              <a:ext cx="13288644" cy="3364865"/>
            </a:xfrm>
            <a:custGeom>
              <a:avLst/>
              <a:gdLst/>
              <a:ahLst/>
              <a:cxnLst/>
              <a:rect l="l" t="t" r="r" b="b"/>
              <a:pathLst>
                <a:path w="13288644" h="3364865">
                  <a:moveTo>
                    <a:pt x="47752" y="148336"/>
                  </a:moveTo>
                  <a:lnTo>
                    <a:pt x="28702" y="148336"/>
                  </a:lnTo>
                  <a:lnTo>
                    <a:pt x="28702" y="167386"/>
                  </a:lnTo>
                  <a:lnTo>
                    <a:pt x="47752" y="167386"/>
                  </a:lnTo>
                  <a:lnTo>
                    <a:pt x="47752" y="148336"/>
                  </a:lnTo>
                  <a:close/>
                </a:path>
                <a:path w="13288644" h="3364865">
                  <a:moveTo>
                    <a:pt x="47879" y="224536"/>
                  </a:moveTo>
                  <a:lnTo>
                    <a:pt x="28829" y="224536"/>
                  </a:lnTo>
                  <a:lnTo>
                    <a:pt x="28829" y="243586"/>
                  </a:lnTo>
                  <a:lnTo>
                    <a:pt x="47879" y="243586"/>
                  </a:lnTo>
                  <a:lnTo>
                    <a:pt x="47879" y="224536"/>
                  </a:lnTo>
                  <a:close/>
                </a:path>
                <a:path w="13288644" h="3364865">
                  <a:moveTo>
                    <a:pt x="48006" y="300736"/>
                  </a:moveTo>
                  <a:lnTo>
                    <a:pt x="28956" y="300736"/>
                  </a:lnTo>
                  <a:lnTo>
                    <a:pt x="28956" y="319786"/>
                  </a:lnTo>
                  <a:lnTo>
                    <a:pt x="48006" y="319786"/>
                  </a:lnTo>
                  <a:lnTo>
                    <a:pt x="48006" y="300736"/>
                  </a:lnTo>
                  <a:close/>
                </a:path>
                <a:path w="13288644" h="3364865">
                  <a:moveTo>
                    <a:pt x="48133" y="376936"/>
                  </a:moveTo>
                  <a:lnTo>
                    <a:pt x="29083" y="376936"/>
                  </a:lnTo>
                  <a:lnTo>
                    <a:pt x="29083" y="395986"/>
                  </a:lnTo>
                  <a:lnTo>
                    <a:pt x="48133" y="395986"/>
                  </a:lnTo>
                  <a:lnTo>
                    <a:pt x="48133" y="376936"/>
                  </a:lnTo>
                  <a:close/>
                </a:path>
                <a:path w="13288644" h="3364865">
                  <a:moveTo>
                    <a:pt x="48260" y="472186"/>
                  </a:moveTo>
                  <a:lnTo>
                    <a:pt x="48133" y="453136"/>
                  </a:lnTo>
                  <a:lnTo>
                    <a:pt x="29083" y="453136"/>
                  </a:lnTo>
                  <a:lnTo>
                    <a:pt x="29210" y="472186"/>
                  </a:lnTo>
                  <a:lnTo>
                    <a:pt x="48260" y="472186"/>
                  </a:lnTo>
                  <a:close/>
                </a:path>
                <a:path w="13288644" h="3364865">
                  <a:moveTo>
                    <a:pt x="48387" y="548386"/>
                  </a:moveTo>
                  <a:lnTo>
                    <a:pt x="48260" y="529336"/>
                  </a:lnTo>
                  <a:lnTo>
                    <a:pt x="29210" y="529336"/>
                  </a:lnTo>
                  <a:lnTo>
                    <a:pt x="29337" y="548386"/>
                  </a:lnTo>
                  <a:lnTo>
                    <a:pt x="48387" y="548386"/>
                  </a:lnTo>
                  <a:close/>
                </a:path>
                <a:path w="13288644" h="3364865">
                  <a:moveTo>
                    <a:pt x="48514" y="624586"/>
                  </a:moveTo>
                  <a:lnTo>
                    <a:pt x="48387" y="605536"/>
                  </a:lnTo>
                  <a:lnTo>
                    <a:pt x="29337" y="605536"/>
                  </a:lnTo>
                  <a:lnTo>
                    <a:pt x="29464" y="624586"/>
                  </a:lnTo>
                  <a:lnTo>
                    <a:pt x="48514" y="624586"/>
                  </a:lnTo>
                  <a:close/>
                </a:path>
                <a:path w="13288644" h="3364865">
                  <a:moveTo>
                    <a:pt x="48641" y="700786"/>
                  </a:moveTo>
                  <a:lnTo>
                    <a:pt x="48514" y="681736"/>
                  </a:lnTo>
                  <a:lnTo>
                    <a:pt x="29464" y="681736"/>
                  </a:lnTo>
                  <a:lnTo>
                    <a:pt x="29591" y="700786"/>
                  </a:lnTo>
                  <a:lnTo>
                    <a:pt x="48641" y="700786"/>
                  </a:lnTo>
                  <a:close/>
                </a:path>
                <a:path w="13288644" h="3364865">
                  <a:moveTo>
                    <a:pt x="48768" y="776986"/>
                  </a:moveTo>
                  <a:lnTo>
                    <a:pt x="48641" y="757936"/>
                  </a:lnTo>
                  <a:lnTo>
                    <a:pt x="29591" y="757936"/>
                  </a:lnTo>
                  <a:lnTo>
                    <a:pt x="29718" y="776986"/>
                  </a:lnTo>
                  <a:lnTo>
                    <a:pt x="48768" y="776986"/>
                  </a:lnTo>
                  <a:close/>
                </a:path>
                <a:path w="13288644" h="3364865">
                  <a:moveTo>
                    <a:pt x="48895" y="853186"/>
                  </a:moveTo>
                  <a:lnTo>
                    <a:pt x="48768" y="834136"/>
                  </a:lnTo>
                  <a:lnTo>
                    <a:pt x="29718" y="834136"/>
                  </a:lnTo>
                  <a:lnTo>
                    <a:pt x="29845" y="853186"/>
                  </a:lnTo>
                  <a:lnTo>
                    <a:pt x="48895" y="853186"/>
                  </a:lnTo>
                  <a:close/>
                </a:path>
                <a:path w="13288644" h="3364865">
                  <a:moveTo>
                    <a:pt x="49022" y="929386"/>
                  </a:moveTo>
                  <a:lnTo>
                    <a:pt x="48895" y="910336"/>
                  </a:lnTo>
                  <a:lnTo>
                    <a:pt x="29845" y="910336"/>
                  </a:lnTo>
                  <a:lnTo>
                    <a:pt x="29972" y="929386"/>
                  </a:lnTo>
                  <a:lnTo>
                    <a:pt x="49022" y="929386"/>
                  </a:lnTo>
                  <a:close/>
                </a:path>
                <a:path w="13288644" h="3364865">
                  <a:moveTo>
                    <a:pt x="49149" y="1062736"/>
                  </a:moveTo>
                  <a:lnTo>
                    <a:pt x="30099" y="1062736"/>
                  </a:lnTo>
                  <a:lnTo>
                    <a:pt x="30099" y="1081786"/>
                  </a:lnTo>
                  <a:lnTo>
                    <a:pt x="49149" y="1081786"/>
                  </a:lnTo>
                  <a:lnTo>
                    <a:pt x="49149" y="1062736"/>
                  </a:lnTo>
                  <a:close/>
                </a:path>
                <a:path w="13288644" h="3364865">
                  <a:moveTo>
                    <a:pt x="49149" y="1005586"/>
                  </a:moveTo>
                  <a:lnTo>
                    <a:pt x="49022" y="986536"/>
                  </a:lnTo>
                  <a:lnTo>
                    <a:pt x="29972" y="986536"/>
                  </a:lnTo>
                  <a:lnTo>
                    <a:pt x="30099" y="1005586"/>
                  </a:lnTo>
                  <a:lnTo>
                    <a:pt x="49149" y="1005586"/>
                  </a:lnTo>
                  <a:close/>
                </a:path>
                <a:path w="13288644" h="3364865">
                  <a:moveTo>
                    <a:pt x="49276" y="1138936"/>
                  </a:moveTo>
                  <a:lnTo>
                    <a:pt x="30226" y="1138936"/>
                  </a:lnTo>
                  <a:lnTo>
                    <a:pt x="30226" y="1157986"/>
                  </a:lnTo>
                  <a:lnTo>
                    <a:pt x="49276" y="1157986"/>
                  </a:lnTo>
                  <a:lnTo>
                    <a:pt x="49276" y="1138936"/>
                  </a:lnTo>
                  <a:close/>
                </a:path>
                <a:path w="13288644" h="3364865">
                  <a:moveTo>
                    <a:pt x="49403" y="1215136"/>
                  </a:moveTo>
                  <a:lnTo>
                    <a:pt x="30353" y="1215136"/>
                  </a:lnTo>
                  <a:lnTo>
                    <a:pt x="30353" y="1234186"/>
                  </a:lnTo>
                  <a:lnTo>
                    <a:pt x="49403" y="1234186"/>
                  </a:lnTo>
                  <a:lnTo>
                    <a:pt x="49403" y="1215136"/>
                  </a:lnTo>
                  <a:close/>
                </a:path>
                <a:path w="13288644" h="3364865">
                  <a:moveTo>
                    <a:pt x="49530" y="1291336"/>
                  </a:moveTo>
                  <a:lnTo>
                    <a:pt x="30480" y="1291336"/>
                  </a:lnTo>
                  <a:lnTo>
                    <a:pt x="30480" y="1310386"/>
                  </a:lnTo>
                  <a:lnTo>
                    <a:pt x="49530" y="1310386"/>
                  </a:lnTo>
                  <a:lnTo>
                    <a:pt x="49530" y="1291336"/>
                  </a:lnTo>
                  <a:close/>
                </a:path>
                <a:path w="13288644" h="3364865">
                  <a:moveTo>
                    <a:pt x="49657" y="1367536"/>
                  </a:moveTo>
                  <a:lnTo>
                    <a:pt x="30607" y="1367536"/>
                  </a:lnTo>
                  <a:lnTo>
                    <a:pt x="30607" y="1386586"/>
                  </a:lnTo>
                  <a:lnTo>
                    <a:pt x="49657" y="1386586"/>
                  </a:lnTo>
                  <a:lnTo>
                    <a:pt x="49657" y="1367536"/>
                  </a:lnTo>
                  <a:close/>
                </a:path>
                <a:path w="13288644" h="3364865">
                  <a:moveTo>
                    <a:pt x="49784" y="1443736"/>
                  </a:moveTo>
                  <a:lnTo>
                    <a:pt x="30734" y="1443736"/>
                  </a:lnTo>
                  <a:lnTo>
                    <a:pt x="30734" y="1462786"/>
                  </a:lnTo>
                  <a:lnTo>
                    <a:pt x="49784" y="1462786"/>
                  </a:lnTo>
                  <a:lnTo>
                    <a:pt x="49784" y="1443736"/>
                  </a:lnTo>
                  <a:close/>
                </a:path>
                <a:path w="13288644" h="3364865">
                  <a:moveTo>
                    <a:pt x="49911" y="1519936"/>
                  </a:moveTo>
                  <a:lnTo>
                    <a:pt x="30861" y="1519936"/>
                  </a:lnTo>
                  <a:lnTo>
                    <a:pt x="30861" y="1538986"/>
                  </a:lnTo>
                  <a:lnTo>
                    <a:pt x="49911" y="1538986"/>
                  </a:lnTo>
                  <a:lnTo>
                    <a:pt x="49911" y="1519936"/>
                  </a:lnTo>
                  <a:close/>
                </a:path>
                <a:path w="13288644" h="3364865">
                  <a:moveTo>
                    <a:pt x="50038" y="1596136"/>
                  </a:moveTo>
                  <a:lnTo>
                    <a:pt x="30988" y="1596136"/>
                  </a:lnTo>
                  <a:lnTo>
                    <a:pt x="30988" y="1615186"/>
                  </a:lnTo>
                  <a:lnTo>
                    <a:pt x="50038" y="1615186"/>
                  </a:lnTo>
                  <a:lnTo>
                    <a:pt x="50038" y="1596136"/>
                  </a:lnTo>
                  <a:close/>
                </a:path>
                <a:path w="13288644" h="3364865">
                  <a:moveTo>
                    <a:pt x="50165" y="1672336"/>
                  </a:moveTo>
                  <a:lnTo>
                    <a:pt x="31115" y="1672336"/>
                  </a:lnTo>
                  <a:lnTo>
                    <a:pt x="31115" y="1691386"/>
                  </a:lnTo>
                  <a:lnTo>
                    <a:pt x="50165" y="1691386"/>
                  </a:lnTo>
                  <a:lnTo>
                    <a:pt x="50165" y="1672336"/>
                  </a:lnTo>
                  <a:close/>
                </a:path>
                <a:path w="13288644" h="3364865">
                  <a:moveTo>
                    <a:pt x="50292" y="1748536"/>
                  </a:moveTo>
                  <a:lnTo>
                    <a:pt x="31242" y="1748536"/>
                  </a:lnTo>
                  <a:lnTo>
                    <a:pt x="31242" y="1767586"/>
                  </a:lnTo>
                  <a:lnTo>
                    <a:pt x="50292" y="1767586"/>
                  </a:lnTo>
                  <a:lnTo>
                    <a:pt x="50292" y="1748536"/>
                  </a:lnTo>
                  <a:close/>
                </a:path>
                <a:path w="13288644" h="3364865">
                  <a:moveTo>
                    <a:pt x="50419" y="1824736"/>
                  </a:moveTo>
                  <a:lnTo>
                    <a:pt x="31369" y="1824736"/>
                  </a:lnTo>
                  <a:lnTo>
                    <a:pt x="31369" y="1843786"/>
                  </a:lnTo>
                  <a:lnTo>
                    <a:pt x="50419" y="1843786"/>
                  </a:lnTo>
                  <a:lnTo>
                    <a:pt x="50419" y="1824736"/>
                  </a:lnTo>
                  <a:close/>
                </a:path>
                <a:path w="13288644" h="3364865">
                  <a:moveTo>
                    <a:pt x="50546" y="1900936"/>
                  </a:moveTo>
                  <a:lnTo>
                    <a:pt x="31496" y="1900936"/>
                  </a:lnTo>
                  <a:lnTo>
                    <a:pt x="31496" y="1919986"/>
                  </a:lnTo>
                  <a:lnTo>
                    <a:pt x="50546" y="1919986"/>
                  </a:lnTo>
                  <a:lnTo>
                    <a:pt x="50546" y="1900936"/>
                  </a:lnTo>
                  <a:close/>
                </a:path>
                <a:path w="13288644" h="3364865">
                  <a:moveTo>
                    <a:pt x="50673" y="1977136"/>
                  </a:moveTo>
                  <a:lnTo>
                    <a:pt x="31623" y="1977136"/>
                  </a:lnTo>
                  <a:lnTo>
                    <a:pt x="31623" y="1996186"/>
                  </a:lnTo>
                  <a:lnTo>
                    <a:pt x="50673" y="1996186"/>
                  </a:lnTo>
                  <a:lnTo>
                    <a:pt x="50673" y="1977136"/>
                  </a:lnTo>
                  <a:close/>
                </a:path>
                <a:path w="13288644" h="3364865">
                  <a:moveTo>
                    <a:pt x="50800" y="2053336"/>
                  </a:moveTo>
                  <a:lnTo>
                    <a:pt x="31750" y="2053336"/>
                  </a:lnTo>
                  <a:lnTo>
                    <a:pt x="31750" y="2072386"/>
                  </a:lnTo>
                  <a:lnTo>
                    <a:pt x="50800" y="2072386"/>
                  </a:lnTo>
                  <a:lnTo>
                    <a:pt x="50800" y="2053336"/>
                  </a:lnTo>
                  <a:close/>
                </a:path>
                <a:path w="13288644" h="3364865">
                  <a:moveTo>
                    <a:pt x="50927" y="2129536"/>
                  </a:moveTo>
                  <a:lnTo>
                    <a:pt x="31877" y="2129536"/>
                  </a:lnTo>
                  <a:lnTo>
                    <a:pt x="31877" y="2148586"/>
                  </a:lnTo>
                  <a:lnTo>
                    <a:pt x="50927" y="2148586"/>
                  </a:lnTo>
                  <a:lnTo>
                    <a:pt x="50927" y="2129536"/>
                  </a:lnTo>
                  <a:close/>
                </a:path>
                <a:path w="13288644" h="3364865">
                  <a:moveTo>
                    <a:pt x="51054" y="2205736"/>
                  </a:moveTo>
                  <a:lnTo>
                    <a:pt x="32004" y="2205736"/>
                  </a:lnTo>
                  <a:lnTo>
                    <a:pt x="32004" y="2224786"/>
                  </a:lnTo>
                  <a:lnTo>
                    <a:pt x="51054" y="2224786"/>
                  </a:lnTo>
                  <a:lnTo>
                    <a:pt x="51054" y="2205736"/>
                  </a:lnTo>
                  <a:close/>
                </a:path>
                <a:path w="13288644" h="3364865">
                  <a:moveTo>
                    <a:pt x="51181" y="2281936"/>
                  </a:moveTo>
                  <a:lnTo>
                    <a:pt x="32131" y="2281936"/>
                  </a:lnTo>
                  <a:lnTo>
                    <a:pt x="32131" y="2300986"/>
                  </a:lnTo>
                  <a:lnTo>
                    <a:pt x="51181" y="2300986"/>
                  </a:lnTo>
                  <a:lnTo>
                    <a:pt x="51181" y="2281936"/>
                  </a:lnTo>
                  <a:close/>
                </a:path>
                <a:path w="13288644" h="3364865">
                  <a:moveTo>
                    <a:pt x="51308" y="2358136"/>
                  </a:moveTo>
                  <a:lnTo>
                    <a:pt x="32258" y="2358136"/>
                  </a:lnTo>
                  <a:lnTo>
                    <a:pt x="32258" y="2377186"/>
                  </a:lnTo>
                  <a:lnTo>
                    <a:pt x="51308" y="2377186"/>
                  </a:lnTo>
                  <a:lnTo>
                    <a:pt x="51308" y="2358136"/>
                  </a:lnTo>
                  <a:close/>
                </a:path>
                <a:path w="13288644" h="3364865">
                  <a:moveTo>
                    <a:pt x="51435" y="2434336"/>
                  </a:moveTo>
                  <a:lnTo>
                    <a:pt x="32385" y="2434336"/>
                  </a:lnTo>
                  <a:lnTo>
                    <a:pt x="32385" y="2453386"/>
                  </a:lnTo>
                  <a:lnTo>
                    <a:pt x="51435" y="2453386"/>
                  </a:lnTo>
                  <a:lnTo>
                    <a:pt x="51435" y="2434336"/>
                  </a:lnTo>
                  <a:close/>
                </a:path>
                <a:path w="13288644" h="3364865">
                  <a:moveTo>
                    <a:pt x="51562" y="2510536"/>
                  </a:moveTo>
                  <a:lnTo>
                    <a:pt x="32512" y="2510536"/>
                  </a:lnTo>
                  <a:lnTo>
                    <a:pt x="32512" y="2529586"/>
                  </a:lnTo>
                  <a:lnTo>
                    <a:pt x="51562" y="2529586"/>
                  </a:lnTo>
                  <a:lnTo>
                    <a:pt x="51562" y="2510536"/>
                  </a:lnTo>
                  <a:close/>
                </a:path>
                <a:path w="13288644" h="3364865">
                  <a:moveTo>
                    <a:pt x="51689" y="2586736"/>
                  </a:moveTo>
                  <a:lnTo>
                    <a:pt x="32639" y="2586736"/>
                  </a:lnTo>
                  <a:lnTo>
                    <a:pt x="32639" y="2605786"/>
                  </a:lnTo>
                  <a:lnTo>
                    <a:pt x="51689" y="2605786"/>
                  </a:lnTo>
                  <a:lnTo>
                    <a:pt x="51689" y="2586736"/>
                  </a:lnTo>
                  <a:close/>
                </a:path>
                <a:path w="13288644" h="3364865">
                  <a:moveTo>
                    <a:pt x="51816" y="2662936"/>
                  </a:moveTo>
                  <a:lnTo>
                    <a:pt x="32766" y="2662936"/>
                  </a:lnTo>
                  <a:lnTo>
                    <a:pt x="32766" y="2681986"/>
                  </a:lnTo>
                  <a:lnTo>
                    <a:pt x="51816" y="2681986"/>
                  </a:lnTo>
                  <a:lnTo>
                    <a:pt x="51816" y="2662936"/>
                  </a:lnTo>
                  <a:close/>
                </a:path>
                <a:path w="13288644" h="3364865">
                  <a:moveTo>
                    <a:pt x="51943" y="2739136"/>
                  </a:moveTo>
                  <a:lnTo>
                    <a:pt x="32893" y="2739136"/>
                  </a:lnTo>
                  <a:lnTo>
                    <a:pt x="32893" y="2758186"/>
                  </a:lnTo>
                  <a:lnTo>
                    <a:pt x="51943" y="2758186"/>
                  </a:lnTo>
                  <a:lnTo>
                    <a:pt x="51943" y="2739136"/>
                  </a:lnTo>
                  <a:close/>
                </a:path>
                <a:path w="13288644" h="3364865">
                  <a:moveTo>
                    <a:pt x="76200" y="97536"/>
                  </a:moveTo>
                  <a:lnTo>
                    <a:pt x="63449" y="72136"/>
                  </a:lnTo>
                  <a:lnTo>
                    <a:pt x="37973" y="21336"/>
                  </a:lnTo>
                  <a:lnTo>
                    <a:pt x="0" y="97536"/>
                  </a:lnTo>
                  <a:lnTo>
                    <a:pt x="28575" y="78486"/>
                  </a:lnTo>
                  <a:lnTo>
                    <a:pt x="28575" y="91186"/>
                  </a:lnTo>
                  <a:lnTo>
                    <a:pt x="47625" y="91186"/>
                  </a:lnTo>
                  <a:lnTo>
                    <a:pt x="47625" y="78486"/>
                  </a:lnTo>
                  <a:lnTo>
                    <a:pt x="76200" y="97536"/>
                  </a:lnTo>
                  <a:close/>
                </a:path>
                <a:path w="13288644" h="3364865">
                  <a:moveTo>
                    <a:pt x="6539738" y="2440432"/>
                  </a:moveTo>
                  <a:lnTo>
                    <a:pt x="6520688" y="2440432"/>
                  </a:lnTo>
                  <a:lnTo>
                    <a:pt x="6520688" y="2459482"/>
                  </a:lnTo>
                  <a:lnTo>
                    <a:pt x="6539738" y="2459482"/>
                  </a:lnTo>
                  <a:lnTo>
                    <a:pt x="6539738" y="2440432"/>
                  </a:lnTo>
                  <a:close/>
                </a:path>
                <a:path w="13288644" h="3364865">
                  <a:moveTo>
                    <a:pt x="6539738" y="2364232"/>
                  </a:moveTo>
                  <a:lnTo>
                    <a:pt x="6520688" y="2364232"/>
                  </a:lnTo>
                  <a:lnTo>
                    <a:pt x="6520688" y="2383282"/>
                  </a:lnTo>
                  <a:lnTo>
                    <a:pt x="6539738" y="2383282"/>
                  </a:lnTo>
                  <a:lnTo>
                    <a:pt x="6539738" y="2364232"/>
                  </a:lnTo>
                  <a:close/>
                </a:path>
                <a:path w="13288644" h="3364865">
                  <a:moveTo>
                    <a:pt x="6539738" y="2288032"/>
                  </a:moveTo>
                  <a:lnTo>
                    <a:pt x="6520688" y="2288032"/>
                  </a:lnTo>
                  <a:lnTo>
                    <a:pt x="6520688" y="2307082"/>
                  </a:lnTo>
                  <a:lnTo>
                    <a:pt x="6539738" y="2307082"/>
                  </a:lnTo>
                  <a:lnTo>
                    <a:pt x="6539738" y="2288032"/>
                  </a:lnTo>
                  <a:close/>
                </a:path>
                <a:path w="13288644" h="3364865">
                  <a:moveTo>
                    <a:pt x="6539738" y="2211832"/>
                  </a:moveTo>
                  <a:lnTo>
                    <a:pt x="6520688" y="2211832"/>
                  </a:lnTo>
                  <a:lnTo>
                    <a:pt x="6520688" y="2230882"/>
                  </a:lnTo>
                  <a:lnTo>
                    <a:pt x="6539738" y="2230882"/>
                  </a:lnTo>
                  <a:lnTo>
                    <a:pt x="6539738" y="2211832"/>
                  </a:lnTo>
                  <a:close/>
                </a:path>
                <a:path w="13288644" h="3364865">
                  <a:moveTo>
                    <a:pt x="6539738" y="2135632"/>
                  </a:moveTo>
                  <a:lnTo>
                    <a:pt x="6520688" y="2135632"/>
                  </a:lnTo>
                  <a:lnTo>
                    <a:pt x="6520688" y="2154682"/>
                  </a:lnTo>
                  <a:lnTo>
                    <a:pt x="6539738" y="2154682"/>
                  </a:lnTo>
                  <a:lnTo>
                    <a:pt x="6539738" y="2135632"/>
                  </a:lnTo>
                  <a:close/>
                </a:path>
                <a:path w="13288644" h="3364865">
                  <a:moveTo>
                    <a:pt x="6539738" y="2059432"/>
                  </a:moveTo>
                  <a:lnTo>
                    <a:pt x="6520688" y="2059432"/>
                  </a:lnTo>
                  <a:lnTo>
                    <a:pt x="6520688" y="2078482"/>
                  </a:lnTo>
                  <a:lnTo>
                    <a:pt x="6539738" y="2078482"/>
                  </a:lnTo>
                  <a:lnTo>
                    <a:pt x="6539738" y="2059432"/>
                  </a:lnTo>
                  <a:close/>
                </a:path>
                <a:path w="13288644" h="3364865">
                  <a:moveTo>
                    <a:pt x="6539738" y="1983232"/>
                  </a:moveTo>
                  <a:lnTo>
                    <a:pt x="6520688" y="1983232"/>
                  </a:lnTo>
                  <a:lnTo>
                    <a:pt x="6520688" y="2002282"/>
                  </a:lnTo>
                  <a:lnTo>
                    <a:pt x="6539738" y="2002282"/>
                  </a:lnTo>
                  <a:lnTo>
                    <a:pt x="6539738" y="1983232"/>
                  </a:lnTo>
                  <a:close/>
                </a:path>
                <a:path w="13288644" h="3364865">
                  <a:moveTo>
                    <a:pt x="6539738" y="1907032"/>
                  </a:moveTo>
                  <a:lnTo>
                    <a:pt x="6520688" y="1907032"/>
                  </a:lnTo>
                  <a:lnTo>
                    <a:pt x="6520688" y="1926082"/>
                  </a:lnTo>
                  <a:lnTo>
                    <a:pt x="6539738" y="1926082"/>
                  </a:lnTo>
                  <a:lnTo>
                    <a:pt x="6539738" y="1907032"/>
                  </a:lnTo>
                  <a:close/>
                </a:path>
                <a:path w="13288644" h="3364865">
                  <a:moveTo>
                    <a:pt x="6539738" y="1830832"/>
                  </a:moveTo>
                  <a:lnTo>
                    <a:pt x="6520688" y="1830832"/>
                  </a:lnTo>
                  <a:lnTo>
                    <a:pt x="6520688" y="1849882"/>
                  </a:lnTo>
                  <a:lnTo>
                    <a:pt x="6539738" y="1849882"/>
                  </a:lnTo>
                  <a:lnTo>
                    <a:pt x="6539738" y="1830832"/>
                  </a:lnTo>
                  <a:close/>
                </a:path>
                <a:path w="13288644" h="3364865">
                  <a:moveTo>
                    <a:pt x="6539738" y="1754632"/>
                  </a:moveTo>
                  <a:lnTo>
                    <a:pt x="6520688" y="1754632"/>
                  </a:lnTo>
                  <a:lnTo>
                    <a:pt x="6520688" y="1773682"/>
                  </a:lnTo>
                  <a:lnTo>
                    <a:pt x="6539738" y="1773682"/>
                  </a:lnTo>
                  <a:lnTo>
                    <a:pt x="6539738" y="1754632"/>
                  </a:lnTo>
                  <a:close/>
                </a:path>
                <a:path w="13288644" h="3364865">
                  <a:moveTo>
                    <a:pt x="6539738" y="1678432"/>
                  </a:moveTo>
                  <a:lnTo>
                    <a:pt x="6520688" y="1678432"/>
                  </a:lnTo>
                  <a:lnTo>
                    <a:pt x="6520688" y="1697482"/>
                  </a:lnTo>
                  <a:lnTo>
                    <a:pt x="6539738" y="1697482"/>
                  </a:lnTo>
                  <a:lnTo>
                    <a:pt x="6539738" y="1678432"/>
                  </a:lnTo>
                  <a:close/>
                </a:path>
                <a:path w="13288644" h="3364865">
                  <a:moveTo>
                    <a:pt x="6539738" y="1602232"/>
                  </a:moveTo>
                  <a:lnTo>
                    <a:pt x="6520688" y="1602232"/>
                  </a:lnTo>
                  <a:lnTo>
                    <a:pt x="6520688" y="1621282"/>
                  </a:lnTo>
                  <a:lnTo>
                    <a:pt x="6539738" y="1621282"/>
                  </a:lnTo>
                  <a:lnTo>
                    <a:pt x="6539738" y="1602232"/>
                  </a:lnTo>
                  <a:close/>
                </a:path>
                <a:path w="13288644" h="3364865">
                  <a:moveTo>
                    <a:pt x="6539738" y="1526032"/>
                  </a:moveTo>
                  <a:lnTo>
                    <a:pt x="6520688" y="1526032"/>
                  </a:lnTo>
                  <a:lnTo>
                    <a:pt x="6520688" y="1545082"/>
                  </a:lnTo>
                  <a:lnTo>
                    <a:pt x="6539738" y="1545082"/>
                  </a:lnTo>
                  <a:lnTo>
                    <a:pt x="6539738" y="1526032"/>
                  </a:lnTo>
                  <a:close/>
                </a:path>
                <a:path w="13288644" h="3364865">
                  <a:moveTo>
                    <a:pt x="6539738" y="1449832"/>
                  </a:moveTo>
                  <a:lnTo>
                    <a:pt x="6520688" y="1449832"/>
                  </a:lnTo>
                  <a:lnTo>
                    <a:pt x="6520688" y="1468882"/>
                  </a:lnTo>
                  <a:lnTo>
                    <a:pt x="6539738" y="1468882"/>
                  </a:lnTo>
                  <a:lnTo>
                    <a:pt x="6539738" y="1449832"/>
                  </a:lnTo>
                  <a:close/>
                </a:path>
                <a:path w="13288644" h="3364865">
                  <a:moveTo>
                    <a:pt x="6539738" y="1373632"/>
                  </a:moveTo>
                  <a:lnTo>
                    <a:pt x="6520688" y="1373632"/>
                  </a:lnTo>
                  <a:lnTo>
                    <a:pt x="6520688" y="1392682"/>
                  </a:lnTo>
                  <a:lnTo>
                    <a:pt x="6539738" y="1392682"/>
                  </a:lnTo>
                  <a:lnTo>
                    <a:pt x="6539738" y="1373632"/>
                  </a:lnTo>
                  <a:close/>
                </a:path>
                <a:path w="13288644" h="3364865">
                  <a:moveTo>
                    <a:pt x="6539738" y="1297432"/>
                  </a:moveTo>
                  <a:lnTo>
                    <a:pt x="6520688" y="1297432"/>
                  </a:lnTo>
                  <a:lnTo>
                    <a:pt x="6520688" y="1316482"/>
                  </a:lnTo>
                  <a:lnTo>
                    <a:pt x="6539738" y="1316482"/>
                  </a:lnTo>
                  <a:lnTo>
                    <a:pt x="6539738" y="1297432"/>
                  </a:lnTo>
                  <a:close/>
                </a:path>
                <a:path w="13288644" h="3364865">
                  <a:moveTo>
                    <a:pt x="6539738" y="1221232"/>
                  </a:moveTo>
                  <a:lnTo>
                    <a:pt x="6520688" y="1221232"/>
                  </a:lnTo>
                  <a:lnTo>
                    <a:pt x="6520688" y="1240282"/>
                  </a:lnTo>
                  <a:lnTo>
                    <a:pt x="6539738" y="1240282"/>
                  </a:lnTo>
                  <a:lnTo>
                    <a:pt x="6539738" y="1221232"/>
                  </a:lnTo>
                  <a:close/>
                </a:path>
                <a:path w="13288644" h="3364865">
                  <a:moveTo>
                    <a:pt x="6539738" y="1145032"/>
                  </a:moveTo>
                  <a:lnTo>
                    <a:pt x="6520688" y="1145032"/>
                  </a:lnTo>
                  <a:lnTo>
                    <a:pt x="6520688" y="1164082"/>
                  </a:lnTo>
                  <a:lnTo>
                    <a:pt x="6539738" y="1164082"/>
                  </a:lnTo>
                  <a:lnTo>
                    <a:pt x="6539738" y="1145032"/>
                  </a:lnTo>
                  <a:close/>
                </a:path>
                <a:path w="13288644" h="3364865">
                  <a:moveTo>
                    <a:pt x="6539738" y="1068832"/>
                  </a:moveTo>
                  <a:lnTo>
                    <a:pt x="6520688" y="1068832"/>
                  </a:lnTo>
                  <a:lnTo>
                    <a:pt x="6520688" y="1087882"/>
                  </a:lnTo>
                  <a:lnTo>
                    <a:pt x="6539738" y="1087882"/>
                  </a:lnTo>
                  <a:lnTo>
                    <a:pt x="6539738" y="1068832"/>
                  </a:lnTo>
                  <a:close/>
                </a:path>
                <a:path w="13288644" h="3364865">
                  <a:moveTo>
                    <a:pt x="6539738" y="992632"/>
                  </a:moveTo>
                  <a:lnTo>
                    <a:pt x="6520688" y="992632"/>
                  </a:lnTo>
                  <a:lnTo>
                    <a:pt x="6520688" y="1011682"/>
                  </a:lnTo>
                  <a:lnTo>
                    <a:pt x="6539738" y="1011682"/>
                  </a:lnTo>
                  <a:lnTo>
                    <a:pt x="6539738" y="992632"/>
                  </a:lnTo>
                  <a:close/>
                </a:path>
                <a:path w="13288644" h="3364865">
                  <a:moveTo>
                    <a:pt x="6539738" y="916432"/>
                  </a:moveTo>
                  <a:lnTo>
                    <a:pt x="6520688" y="916432"/>
                  </a:lnTo>
                  <a:lnTo>
                    <a:pt x="6520688" y="935482"/>
                  </a:lnTo>
                  <a:lnTo>
                    <a:pt x="6539738" y="935482"/>
                  </a:lnTo>
                  <a:lnTo>
                    <a:pt x="6539738" y="916432"/>
                  </a:lnTo>
                  <a:close/>
                </a:path>
                <a:path w="13288644" h="3364865">
                  <a:moveTo>
                    <a:pt x="6539738" y="840232"/>
                  </a:moveTo>
                  <a:lnTo>
                    <a:pt x="6520688" y="840232"/>
                  </a:lnTo>
                  <a:lnTo>
                    <a:pt x="6520688" y="859282"/>
                  </a:lnTo>
                  <a:lnTo>
                    <a:pt x="6539738" y="859282"/>
                  </a:lnTo>
                  <a:lnTo>
                    <a:pt x="6539738" y="840232"/>
                  </a:lnTo>
                  <a:close/>
                </a:path>
                <a:path w="13288644" h="3364865">
                  <a:moveTo>
                    <a:pt x="6539738" y="764032"/>
                  </a:moveTo>
                  <a:lnTo>
                    <a:pt x="6520688" y="764032"/>
                  </a:lnTo>
                  <a:lnTo>
                    <a:pt x="6520688" y="783082"/>
                  </a:lnTo>
                  <a:lnTo>
                    <a:pt x="6539738" y="783082"/>
                  </a:lnTo>
                  <a:lnTo>
                    <a:pt x="6539738" y="764032"/>
                  </a:lnTo>
                  <a:close/>
                </a:path>
                <a:path w="13288644" h="3364865">
                  <a:moveTo>
                    <a:pt x="6539738" y="687832"/>
                  </a:moveTo>
                  <a:lnTo>
                    <a:pt x="6520688" y="687832"/>
                  </a:lnTo>
                  <a:lnTo>
                    <a:pt x="6520688" y="706882"/>
                  </a:lnTo>
                  <a:lnTo>
                    <a:pt x="6539738" y="706882"/>
                  </a:lnTo>
                  <a:lnTo>
                    <a:pt x="6539738" y="687832"/>
                  </a:lnTo>
                  <a:close/>
                </a:path>
                <a:path w="13288644" h="3364865">
                  <a:moveTo>
                    <a:pt x="6539738" y="611632"/>
                  </a:moveTo>
                  <a:lnTo>
                    <a:pt x="6520688" y="611632"/>
                  </a:lnTo>
                  <a:lnTo>
                    <a:pt x="6520688" y="630682"/>
                  </a:lnTo>
                  <a:lnTo>
                    <a:pt x="6539738" y="630682"/>
                  </a:lnTo>
                  <a:lnTo>
                    <a:pt x="6539738" y="611632"/>
                  </a:lnTo>
                  <a:close/>
                </a:path>
                <a:path w="13288644" h="3364865">
                  <a:moveTo>
                    <a:pt x="6539738" y="535432"/>
                  </a:moveTo>
                  <a:lnTo>
                    <a:pt x="6520688" y="535432"/>
                  </a:lnTo>
                  <a:lnTo>
                    <a:pt x="6520688" y="554482"/>
                  </a:lnTo>
                  <a:lnTo>
                    <a:pt x="6539738" y="554482"/>
                  </a:lnTo>
                  <a:lnTo>
                    <a:pt x="6539738" y="535432"/>
                  </a:lnTo>
                  <a:close/>
                </a:path>
                <a:path w="13288644" h="3364865">
                  <a:moveTo>
                    <a:pt x="6539738" y="459232"/>
                  </a:moveTo>
                  <a:lnTo>
                    <a:pt x="6520688" y="459232"/>
                  </a:lnTo>
                  <a:lnTo>
                    <a:pt x="6520688" y="478282"/>
                  </a:lnTo>
                  <a:lnTo>
                    <a:pt x="6539738" y="478282"/>
                  </a:lnTo>
                  <a:lnTo>
                    <a:pt x="6539738" y="459232"/>
                  </a:lnTo>
                  <a:close/>
                </a:path>
                <a:path w="13288644" h="3364865">
                  <a:moveTo>
                    <a:pt x="6539738" y="383032"/>
                  </a:moveTo>
                  <a:lnTo>
                    <a:pt x="6520688" y="383032"/>
                  </a:lnTo>
                  <a:lnTo>
                    <a:pt x="6520688" y="402082"/>
                  </a:lnTo>
                  <a:lnTo>
                    <a:pt x="6539738" y="402082"/>
                  </a:lnTo>
                  <a:lnTo>
                    <a:pt x="6539738" y="383032"/>
                  </a:lnTo>
                  <a:close/>
                </a:path>
                <a:path w="13288644" h="3364865">
                  <a:moveTo>
                    <a:pt x="6539738" y="306832"/>
                  </a:moveTo>
                  <a:lnTo>
                    <a:pt x="6520688" y="306832"/>
                  </a:lnTo>
                  <a:lnTo>
                    <a:pt x="6520688" y="325882"/>
                  </a:lnTo>
                  <a:lnTo>
                    <a:pt x="6539738" y="325882"/>
                  </a:lnTo>
                  <a:lnTo>
                    <a:pt x="6539738" y="306832"/>
                  </a:lnTo>
                  <a:close/>
                </a:path>
                <a:path w="13288644" h="3364865">
                  <a:moveTo>
                    <a:pt x="6539738" y="230632"/>
                  </a:moveTo>
                  <a:lnTo>
                    <a:pt x="6520688" y="230632"/>
                  </a:lnTo>
                  <a:lnTo>
                    <a:pt x="6520688" y="249682"/>
                  </a:lnTo>
                  <a:lnTo>
                    <a:pt x="6539738" y="249682"/>
                  </a:lnTo>
                  <a:lnTo>
                    <a:pt x="6539738" y="230632"/>
                  </a:lnTo>
                  <a:close/>
                </a:path>
                <a:path w="13288644" h="3364865">
                  <a:moveTo>
                    <a:pt x="6539738" y="154432"/>
                  </a:moveTo>
                  <a:lnTo>
                    <a:pt x="6520688" y="154432"/>
                  </a:lnTo>
                  <a:lnTo>
                    <a:pt x="6520688" y="173482"/>
                  </a:lnTo>
                  <a:lnTo>
                    <a:pt x="6539738" y="173482"/>
                  </a:lnTo>
                  <a:lnTo>
                    <a:pt x="6539738" y="154432"/>
                  </a:lnTo>
                  <a:close/>
                </a:path>
                <a:path w="13288644" h="3364865">
                  <a:moveTo>
                    <a:pt x="6568313" y="103632"/>
                  </a:moveTo>
                  <a:lnTo>
                    <a:pt x="6555613" y="78232"/>
                  </a:lnTo>
                  <a:lnTo>
                    <a:pt x="6530213" y="27432"/>
                  </a:lnTo>
                  <a:lnTo>
                    <a:pt x="6492113" y="103632"/>
                  </a:lnTo>
                  <a:lnTo>
                    <a:pt x="6520688" y="84582"/>
                  </a:lnTo>
                  <a:lnTo>
                    <a:pt x="6520688" y="97282"/>
                  </a:lnTo>
                  <a:lnTo>
                    <a:pt x="6539738" y="97282"/>
                  </a:lnTo>
                  <a:lnTo>
                    <a:pt x="6539738" y="84582"/>
                  </a:lnTo>
                  <a:lnTo>
                    <a:pt x="6568313" y="103632"/>
                  </a:lnTo>
                  <a:close/>
                </a:path>
                <a:path w="13288644" h="3364865">
                  <a:moveTo>
                    <a:pt x="11148314" y="3345675"/>
                  </a:moveTo>
                  <a:lnTo>
                    <a:pt x="11129264" y="3345675"/>
                  </a:lnTo>
                  <a:lnTo>
                    <a:pt x="11129264" y="3364725"/>
                  </a:lnTo>
                  <a:lnTo>
                    <a:pt x="11148314" y="3364725"/>
                  </a:lnTo>
                  <a:lnTo>
                    <a:pt x="11148314" y="3345675"/>
                  </a:lnTo>
                  <a:close/>
                </a:path>
                <a:path w="13288644" h="3364865">
                  <a:moveTo>
                    <a:pt x="11148314" y="3269488"/>
                  </a:moveTo>
                  <a:lnTo>
                    <a:pt x="11129264" y="3269488"/>
                  </a:lnTo>
                  <a:lnTo>
                    <a:pt x="11129264" y="3288538"/>
                  </a:lnTo>
                  <a:lnTo>
                    <a:pt x="11148314" y="3288538"/>
                  </a:lnTo>
                  <a:lnTo>
                    <a:pt x="11148314" y="3269488"/>
                  </a:lnTo>
                  <a:close/>
                </a:path>
                <a:path w="13288644" h="3364865">
                  <a:moveTo>
                    <a:pt x="11148314" y="3193288"/>
                  </a:moveTo>
                  <a:lnTo>
                    <a:pt x="11129264" y="3193288"/>
                  </a:lnTo>
                  <a:lnTo>
                    <a:pt x="11129264" y="3212338"/>
                  </a:lnTo>
                  <a:lnTo>
                    <a:pt x="11148314" y="3212338"/>
                  </a:lnTo>
                  <a:lnTo>
                    <a:pt x="11148314" y="3193288"/>
                  </a:lnTo>
                  <a:close/>
                </a:path>
                <a:path w="13288644" h="3364865">
                  <a:moveTo>
                    <a:pt x="11148314" y="3117088"/>
                  </a:moveTo>
                  <a:lnTo>
                    <a:pt x="11129264" y="3117088"/>
                  </a:lnTo>
                  <a:lnTo>
                    <a:pt x="11129264" y="3136138"/>
                  </a:lnTo>
                  <a:lnTo>
                    <a:pt x="11148314" y="3136138"/>
                  </a:lnTo>
                  <a:lnTo>
                    <a:pt x="11148314" y="3117088"/>
                  </a:lnTo>
                  <a:close/>
                </a:path>
                <a:path w="13288644" h="3364865">
                  <a:moveTo>
                    <a:pt x="11148314" y="3040888"/>
                  </a:moveTo>
                  <a:lnTo>
                    <a:pt x="11129264" y="3040888"/>
                  </a:lnTo>
                  <a:lnTo>
                    <a:pt x="11129264" y="3059938"/>
                  </a:lnTo>
                  <a:lnTo>
                    <a:pt x="11148314" y="3059938"/>
                  </a:lnTo>
                  <a:lnTo>
                    <a:pt x="11148314" y="3040888"/>
                  </a:lnTo>
                  <a:close/>
                </a:path>
                <a:path w="13288644" h="3364865">
                  <a:moveTo>
                    <a:pt x="11148314" y="2964700"/>
                  </a:moveTo>
                  <a:lnTo>
                    <a:pt x="11129264" y="2964700"/>
                  </a:lnTo>
                  <a:lnTo>
                    <a:pt x="11129264" y="2983738"/>
                  </a:lnTo>
                  <a:lnTo>
                    <a:pt x="11148314" y="2983738"/>
                  </a:lnTo>
                  <a:lnTo>
                    <a:pt x="11148314" y="2964700"/>
                  </a:lnTo>
                  <a:close/>
                </a:path>
                <a:path w="13288644" h="3364865">
                  <a:moveTo>
                    <a:pt x="11148314" y="2888488"/>
                  </a:moveTo>
                  <a:lnTo>
                    <a:pt x="11129264" y="2888488"/>
                  </a:lnTo>
                  <a:lnTo>
                    <a:pt x="11129264" y="2907538"/>
                  </a:lnTo>
                  <a:lnTo>
                    <a:pt x="11148314" y="2907538"/>
                  </a:lnTo>
                  <a:lnTo>
                    <a:pt x="11148314" y="2888488"/>
                  </a:lnTo>
                  <a:close/>
                </a:path>
                <a:path w="13288644" h="3364865">
                  <a:moveTo>
                    <a:pt x="11148314" y="2812288"/>
                  </a:moveTo>
                  <a:lnTo>
                    <a:pt x="11129264" y="2812288"/>
                  </a:lnTo>
                  <a:lnTo>
                    <a:pt x="11129264" y="2831338"/>
                  </a:lnTo>
                  <a:lnTo>
                    <a:pt x="11148314" y="2831338"/>
                  </a:lnTo>
                  <a:lnTo>
                    <a:pt x="11148314" y="2812288"/>
                  </a:lnTo>
                  <a:close/>
                </a:path>
                <a:path w="13288644" h="3364865">
                  <a:moveTo>
                    <a:pt x="11148314" y="2736088"/>
                  </a:moveTo>
                  <a:lnTo>
                    <a:pt x="11129264" y="2736088"/>
                  </a:lnTo>
                  <a:lnTo>
                    <a:pt x="11129264" y="2755138"/>
                  </a:lnTo>
                  <a:lnTo>
                    <a:pt x="11148314" y="2755138"/>
                  </a:lnTo>
                  <a:lnTo>
                    <a:pt x="11148314" y="2736088"/>
                  </a:lnTo>
                  <a:close/>
                </a:path>
                <a:path w="13288644" h="3364865">
                  <a:moveTo>
                    <a:pt x="11148314" y="2659888"/>
                  </a:moveTo>
                  <a:lnTo>
                    <a:pt x="11129264" y="2659888"/>
                  </a:lnTo>
                  <a:lnTo>
                    <a:pt x="11129264" y="2678938"/>
                  </a:lnTo>
                  <a:lnTo>
                    <a:pt x="11148314" y="2678938"/>
                  </a:lnTo>
                  <a:lnTo>
                    <a:pt x="11148314" y="2659888"/>
                  </a:lnTo>
                  <a:close/>
                </a:path>
                <a:path w="13288644" h="3364865">
                  <a:moveTo>
                    <a:pt x="11148314" y="2583688"/>
                  </a:moveTo>
                  <a:lnTo>
                    <a:pt x="11129264" y="2583688"/>
                  </a:lnTo>
                  <a:lnTo>
                    <a:pt x="11129264" y="2602738"/>
                  </a:lnTo>
                  <a:lnTo>
                    <a:pt x="11148314" y="2602738"/>
                  </a:lnTo>
                  <a:lnTo>
                    <a:pt x="11148314" y="2583688"/>
                  </a:lnTo>
                  <a:close/>
                </a:path>
                <a:path w="13288644" h="3364865">
                  <a:moveTo>
                    <a:pt x="11148314" y="2507488"/>
                  </a:moveTo>
                  <a:lnTo>
                    <a:pt x="11129264" y="2507488"/>
                  </a:lnTo>
                  <a:lnTo>
                    <a:pt x="11129264" y="2526538"/>
                  </a:lnTo>
                  <a:lnTo>
                    <a:pt x="11148314" y="2526538"/>
                  </a:lnTo>
                  <a:lnTo>
                    <a:pt x="11148314" y="2507488"/>
                  </a:lnTo>
                  <a:close/>
                </a:path>
                <a:path w="13288644" h="3364865">
                  <a:moveTo>
                    <a:pt x="11148314" y="2431288"/>
                  </a:moveTo>
                  <a:lnTo>
                    <a:pt x="11129264" y="2431288"/>
                  </a:lnTo>
                  <a:lnTo>
                    <a:pt x="11129264" y="2450338"/>
                  </a:lnTo>
                  <a:lnTo>
                    <a:pt x="11148314" y="2450338"/>
                  </a:lnTo>
                  <a:lnTo>
                    <a:pt x="11148314" y="2431288"/>
                  </a:lnTo>
                  <a:close/>
                </a:path>
                <a:path w="13288644" h="3364865">
                  <a:moveTo>
                    <a:pt x="11148314" y="2355088"/>
                  </a:moveTo>
                  <a:lnTo>
                    <a:pt x="11129264" y="2355088"/>
                  </a:lnTo>
                  <a:lnTo>
                    <a:pt x="11129264" y="2374138"/>
                  </a:lnTo>
                  <a:lnTo>
                    <a:pt x="11148314" y="2374138"/>
                  </a:lnTo>
                  <a:lnTo>
                    <a:pt x="11148314" y="2355088"/>
                  </a:lnTo>
                  <a:close/>
                </a:path>
                <a:path w="13288644" h="3364865">
                  <a:moveTo>
                    <a:pt x="11148314" y="2278888"/>
                  </a:moveTo>
                  <a:lnTo>
                    <a:pt x="11129264" y="2278888"/>
                  </a:lnTo>
                  <a:lnTo>
                    <a:pt x="11129264" y="2297938"/>
                  </a:lnTo>
                  <a:lnTo>
                    <a:pt x="11148314" y="2297938"/>
                  </a:lnTo>
                  <a:lnTo>
                    <a:pt x="11148314" y="2278888"/>
                  </a:lnTo>
                  <a:close/>
                </a:path>
                <a:path w="13288644" h="3364865">
                  <a:moveTo>
                    <a:pt x="11148314" y="2202688"/>
                  </a:moveTo>
                  <a:lnTo>
                    <a:pt x="11129264" y="2202688"/>
                  </a:lnTo>
                  <a:lnTo>
                    <a:pt x="11129264" y="2221738"/>
                  </a:lnTo>
                  <a:lnTo>
                    <a:pt x="11148314" y="2221738"/>
                  </a:lnTo>
                  <a:lnTo>
                    <a:pt x="11148314" y="2202688"/>
                  </a:lnTo>
                  <a:close/>
                </a:path>
                <a:path w="13288644" h="3364865">
                  <a:moveTo>
                    <a:pt x="11148314" y="2126488"/>
                  </a:moveTo>
                  <a:lnTo>
                    <a:pt x="11129264" y="2126488"/>
                  </a:lnTo>
                  <a:lnTo>
                    <a:pt x="11129264" y="2145538"/>
                  </a:lnTo>
                  <a:lnTo>
                    <a:pt x="11148314" y="2145538"/>
                  </a:lnTo>
                  <a:lnTo>
                    <a:pt x="11148314" y="2126488"/>
                  </a:lnTo>
                  <a:close/>
                </a:path>
                <a:path w="13288644" h="3364865">
                  <a:moveTo>
                    <a:pt x="11148314" y="2050288"/>
                  </a:moveTo>
                  <a:lnTo>
                    <a:pt x="11129264" y="2050288"/>
                  </a:lnTo>
                  <a:lnTo>
                    <a:pt x="11129264" y="2069338"/>
                  </a:lnTo>
                  <a:lnTo>
                    <a:pt x="11148314" y="2069338"/>
                  </a:lnTo>
                  <a:lnTo>
                    <a:pt x="11148314" y="2050288"/>
                  </a:lnTo>
                  <a:close/>
                </a:path>
                <a:path w="13288644" h="3364865">
                  <a:moveTo>
                    <a:pt x="11148314" y="1974088"/>
                  </a:moveTo>
                  <a:lnTo>
                    <a:pt x="11129264" y="1974088"/>
                  </a:lnTo>
                  <a:lnTo>
                    <a:pt x="11129264" y="1993138"/>
                  </a:lnTo>
                  <a:lnTo>
                    <a:pt x="11148314" y="1993138"/>
                  </a:lnTo>
                  <a:lnTo>
                    <a:pt x="11148314" y="1974088"/>
                  </a:lnTo>
                  <a:close/>
                </a:path>
                <a:path w="13288644" h="3364865">
                  <a:moveTo>
                    <a:pt x="11148314" y="1897888"/>
                  </a:moveTo>
                  <a:lnTo>
                    <a:pt x="11129264" y="1897888"/>
                  </a:lnTo>
                  <a:lnTo>
                    <a:pt x="11129264" y="1916938"/>
                  </a:lnTo>
                  <a:lnTo>
                    <a:pt x="11148314" y="1916938"/>
                  </a:lnTo>
                  <a:lnTo>
                    <a:pt x="11148314" y="1897888"/>
                  </a:lnTo>
                  <a:close/>
                </a:path>
                <a:path w="13288644" h="3364865">
                  <a:moveTo>
                    <a:pt x="11148314" y="1821688"/>
                  </a:moveTo>
                  <a:lnTo>
                    <a:pt x="11129264" y="1821688"/>
                  </a:lnTo>
                  <a:lnTo>
                    <a:pt x="11129264" y="1840738"/>
                  </a:lnTo>
                  <a:lnTo>
                    <a:pt x="11148314" y="1840738"/>
                  </a:lnTo>
                  <a:lnTo>
                    <a:pt x="11148314" y="1821688"/>
                  </a:lnTo>
                  <a:close/>
                </a:path>
                <a:path w="13288644" h="3364865">
                  <a:moveTo>
                    <a:pt x="11148314" y="1745488"/>
                  </a:moveTo>
                  <a:lnTo>
                    <a:pt x="11129264" y="1745488"/>
                  </a:lnTo>
                  <a:lnTo>
                    <a:pt x="11129264" y="1764538"/>
                  </a:lnTo>
                  <a:lnTo>
                    <a:pt x="11148314" y="1764538"/>
                  </a:lnTo>
                  <a:lnTo>
                    <a:pt x="11148314" y="1745488"/>
                  </a:lnTo>
                  <a:close/>
                </a:path>
                <a:path w="13288644" h="3364865">
                  <a:moveTo>
                    <a:pt x="11148314" y="1669288"/>
                  </a:moveTo>
                  <a:lnTo>
                    <a:pt x="11129264" y="1669288"/>
                  </a:lnTo>
                  <a:lnTo>
                    <a:pt x="11129264" y="1688338"/>
                  </a:lnTo>
                  <a:lnTo>
                    <a:pt x="11148314" y="1688338"/>
                  </a:lnTo>
                  <a:lnTo>
                    <a:pt x="11148314" y="1669288"/>
                  </a:lnTo>
                  <a:close/>
                </a:path>
                <a:path w="13288644" h="3364865">
                  <a:moveTo>
                    <a:pt x="11148314" y="1593088"/>
                  </a:moveTo>
                  <a:lnTo>
                    <a:pt x="11129264" y="1593088"/>
                  </a:lnTo>
                  <a:lnTo>
                    <a:pt x="11129264" y="1612138"/>
                  </a:lnTo>
                  <a:lnTo>
                    <a:pt x="11148314" y="1612138"/>
                  </a:lnTo>
                  <a:lnTo>
                    <a:pt x="11148314" y="1593088"/>
                  </a:lnTo>
                  <a:close/>
                </a:path>
                <a:path w="13288644" h="3364865">
                  <a:moveTo>
                    <a:pt x="11148314" y="1516888"/>
                  </a:moveTo>
                  <a:lnTo>
                    <a:pt x="11129264" y="1516888"/>
                  </a:lnTo>
                  <a:lnTo>
                    <a:pt x="11129264" y="1535938"/>
                  </a:lnTo>
                  <a:lnTo>
                    <a:pt x="11148314" y="1535938"/>
                  </a:lnTo>
                  <a:lnTo>
                    <a:pt x="11148314" y="1516888"/>
                  </a:lnTo>
                  <a:close/>
                </a:path>
                <a:path w="13288644" h="3364865">
                  <a:moveTo>
                    <a:pt x="11148314" y="1440688"/>
                  </a:moveTo>
                  <a:lnTo>
                    <a:pt x="11129264" y="1440688"/>
                  </a:lnTo>
                  <a:lnTo>
                    <a:pt x="11129264" y="1459738"/>
                  </a:lnTo>
                  <a:lnTo>
                    <a:pt x="11148314" y="1459738"/>
                  </a:lnTo>
                  <a:lnTo>
                    <a:pt x="11148314" y="1440688"/>
                  </a:lnTo>
                  <a:close/>
                </a:path>
                <a:path w="13288644" h="3364865">
                  <a:moveTo>
                    <a:pt x="11148314" y="1364488"/>
                  </a:moveTo>
                  <a:lnTo>
                    <a:pt x="11129264" y="1364488"/>
                  </a:lnTo>
                  <a:lnTo>
                    <a:pt x="11129264" y="1383538"/>
                  </a:lnTo>
                  <a:lnTo>
                    <a:pt x="11148314" y="1383538"/>
                  </a:lnTo>
                  <a:lnTo>
                    <a:pt x="11148314" y="1364488"/>
                  </a:lnTo>
                  <a:close/>
                </a:path>
                <a:path w="13288644" h="3364865">
                  <a:moveTo>
                    <a:pt x="11148314" y="1288288"/>
                  </a:moveTo>
                  <a:lnTo>
                    <a:pt x="11129264" y="1288288"/>
                  </a:lnTo>
                  <a:lnTo>
                    <a:pt x="11129264" y="1307338"/>
                  </a:lnTo>
                  <a:lnTo>
                    <a:pt x="11148314" y="1307338"/>
                  </a:lnTo>
                  <a:lnTo>
                    <a:pt x="11148314" y="1288288"/>
                  </a:lnTo>
                  <a:close/>
                </a:path>
                <a:path w="13288644" h="3364865">
                  <a:moveTo>
                    <a:pt x="11148314" y="1212088"/>
                  </a:moveTo>
                  <a:lnTo>
                    <a:pt x="11129264" y="1212088"/>
                  </a:lnTo>
                  <a:lnTo>
                    <a:pt x="11129264" y="1231138"/>
                  </a:lnTo>
                  <a:lnTo>
                    <a:pt x="11148314" y="1231138"/>
                  </a:lnTo>
                  <a:lnTo>
                    <a:pt x="11148314" y="1212088"/>
                  </a:lnTo>
                  <a:close/>
                </a:path>
                <a:path w="13288644" h="3364865">
                  <a:moveTo>
                    <a:pt x="11148314" y="1135888"/>
                  </a:moveTo>
                  <a:lnTo>
                    <a:pt x="11129264" y="1135888"/>
                  </a:lnTo>
                  <a:lnTo>
                    <a:pt x="11129264" y="1154938"/>
                  </a:lnTo>
                  <a:lnTo>
                    <a:pt x="11148314" y="1154938"/>
                  </a:lnTo>
                  <a:lnTo>
                    <a:pt x="11148314" y="1135888"/>
                  </a:lnTo>
                  <a:close/>
                </a:path>
                <a:path w="13288644" h="3364865">
                  <a:moveTo>
                    <a:pt x="11148314" y="1059688"/>
                  </a:moveTo>
                  <a:lnTo>
                    <a:pt x="11129264" y="1059688"/>
                  </a:lnTo>
                  <a:lnTo>
                    <a:pt x="11129264" y="1078738"/>
                  </a:lnTo>
                  <a:lnTo>
                    <a:pt x="11148314" y="1078738"/>
                  </a:lnTo>
                  <a:lnTo>
                    <a:pt x="11148314" y="1059688"/>
                  </a:lnTo>
                  <a:close/>
                </a:path>
                <a:path w="13288644" h="3364865">
                  <a:moveTo>
                    <a:pt x="11148314" y="983488"/>
                  </a:moveTo>
                  <a:lnTo>
                    <a:pt x="11129264" y="983488"/>
                  </a:lnTo>
                  <a:lnTo>
                    <a:pt x="11129264" y="1002538"/>
                  </a:lnTo>
                  <a:lnTo>
                    <a:pt x="11148314" y="1002538"/>
                  </a:lnTo>
                  <a:lnTo>
                    <a:pt x="11148314" y="983488"/>
                  </a:lnTo>
                  <a:close/>
                </a:path>
                <a:path w="13288644" h="3364865">
                  <a:moveTo>
                    <a:pt x="11148314" y="907288"/>
                  </a:moveTo>
                  <a:lnTo>
                    <a:pt x="11129264" y="907288"/>
                  </a:lnTo>
                  <a:lnTo>
                    <a:pt x="11129264" y="926338"/>
                  </a:lnTo>
                  <a:lnTo>
                    <a:pt x="11148314" y="926338"/>
                  </a:lnTo>
                  <a:lnTo>
                    <a:pt x="11148314" y="907288"/>
                  </a:lnTo>
                  <a:close/>
                </a:path>
                <a:path w="13288644" h="3364865">
                  <a:moveTo>
                    <a:pt x="11148314" y="831088"/>
                  </a:moveTo>
                  <a:lnTo>
                    <a:pt x="11129264" y="831088"/>
                  </a:lnTo>
                  <a:lnTo>
                    <a:pt x="11129264" y="850138"/>
                  </a:lnTo>
                  <a:lnTo>
                    <a:pt x="11148314" y="850138"/>
                  </a:lnTo>
                  <a:lnTo>
                    <a:pt x="11148314" y="831088"/>
                  </a:lnTo>
                  <a:close/>
                </a:path>
                <a:path w="13288644" h="3364865">
                  <a:moveTo>
                    <a:pt x="11148314" y="754888"/>
                  </a:moveTo>
                  <a:lnTo>
                    <a:pt x="11129264" y="754888"/>
                  </a:lnTo>
                  <a:lnTo>
                    <a:pt x="11129264" y="773938"/>
                  </a:lnTo>
                  <a:lnTo>
                    <a:pt x="11148314" y="773938"/>
                  </a:lnTo>
                  <a:lnTo>
                    <a:pt x="11148314" y="754888"/>
                  </a:lnTo>
                  <a:close/>
                </a:path>
                <a:path w="13288644" h="3364865">
                  <a:moveTo>
                    <a:pt x="11148314" y="678688"/>
                  </a:moveTo>
                  <a:lnTo>
                    <a:pt x="11129264" y="678688"/>
                  </a:lnTo>
                  <a:lnTo>
                    <a:pt x="11129264" y="697738"/>
                  </a:lnTo>
                  <a:lnTo>
                    <a:pt x="11148314" y="697738"/>
                  </a:lnTo>
                  <a:lnTo>
                    <a:pt x="11148314" y="678688"/>
                  </a:lnTo>
                  <a:close/>
                </a:path>
                <a:path w="13288644" h="3364865">
                  <a:moveTo>
                    <a:pt x="11148314" y="602488"/>
                  </a:moveTo>
                  <a:lnTo>
                    <a:pt x="11129264" y="602488"/>
                  </a:lnTo>
                  <a:lnTo>
                    <a:pt x="11129264" y="621538"/>
                  </a:lnTo>
                  <a:lnTo>
                    <a:pt x="11148314" y="621538"/>
                  </a:lnTo>
                  <a:lnTo>
                    <a:pt x="11148314" y="602488"/>
                  </a:lnTo>
                  <a:close/>
                </a:path>
                <a:path w="13288644" h="3364865">
                  <a:moveTo>
                    <a:pt x="11148314" y="526288"/>
                  </a:moveTo>
                  <a:lnTo>
                    <a:pt x="11129264" y="526288"/>
                  </a:lnTo>
                  <a:lnTo>
                    <a:pt x="11129264" y="545338"/>
                  </a:lnTo>
                  <a:lnTo>
                    <a:pt x="11148314" y="545338"/>
                  </a:lnTo>
                  <a:lnTo>
                    <a:pt x="11148314" y="526288"/>
                  </a:lnTo>
                  <a:close/>
                </a:path>
                <a:path w="13288644" h="3364865">
                  <a:moveTo>
                    <a:pt x="11148314" y="450088"/>
                  </a:moveTo>
                  <a:lnTo>
                    <a:pt x="11129264" y="450088"/>
                  </a:lnTo>
                  <a:lnTo>
                    <a:pt x="11129264" y="469138"/>
                  </a:lnTo>
                  <a:lnTo>
                    <a:pt x="11148314" y="469138"/>
                  </a:lnTo>
                  <a:lnTo>
                    <a:pt x="11148314" y="450088"/>
                  </a:lnTo>
                  <a:close/>
                </a:path>
                <a:path w="13288644" h="3364865">
                  <a:moveTo>
                    <a:pt x="11148314" y="373888"/>
                  </a:moveTo>
                  <a:lnTo>
                    <a:pt x="11129264" y="373888"/>
                  </a:lnTo>
                  <a:lnTo>
                    <a:pt x="11129264" y="392938"/>
                  </a:lnTo>
                  <a:lnTo>
                    <a:pt x="11148314" y="392938"/>
                  </a:lnTo>
                  <a:lnTo>
                    <a:pt x="11148314" y="373888"/>
                  </a:lnTo>
                  <a:close/>
                </a:path>
                <a:path w="13288644" h="3364865">
                  <a:moveTo>
                    <a:pt x="11148314" y="297688"/>
                  </a:moveTo>
                  <a:lnTo>
                    <a:pt x="11129264" y="297688"/>
                  </a:lnTo>
                  <a:lnTo>
                    <a:pt x="11129264" y="316738"/>
                  </a:lnTo>
                  <a:lnTo>
                    <a:pt x="11148314" y="316738"/>
                  </a:lnTo>
                  <a:lnTo>
                    <a:pt x="11148314" y="297688"/>
                  </a:lnTo>
                  <a:close/>
                </a:path>
                <a:path w="13288644" h="3364865">
                  <a:moveTo>
                    <a:pt x="11148314" y="221488"/>
                  </a:moveTo>
                  <a:lnTo>
                    <a:pt x="11129264" y="221488"/>
                  </a:lnTo>
                  <a:lnTo>
                    <a:pt x="11129264" y="240538"/>
                  </a:lnTo>
                  <a:lnTo>
                    <a:pt x="11148314" y="240538"/>
                  </a:lnTo>
                  <a:lnTo>
                    <a:pt x="11148314" y="221488"/>
                  </a:lnTo>
                  <a:close/>
                </a:path>
                <a:path w="13288644" h="3364865">
                  <a:moveTo>
                    <a:pt x="11148314" y="145288"/>
                  </a:moveTo>
                  <a:lnTo>
                    <a:pt x="11129264" y="145288"/>
                  </a:lnTo>
                  <a:lnTo>
                    <a:pt x="11129264" y="164338"/>
                  </a:lnTo>
                  <a:lnTo>
                    <a:pt x="11148314" y="164338"/>
                  </a:lnTo>
                  <a:lnTo>
                    <a:pt x="11148314" y="145288"/>
                  </a:lnTo>
                  <a:close/>
                </a:path>
                <a:path w="13288644" h="3364865">
                  <a:moveTo>
                    <a:pt x="11176889" y="94488"/>
                  </a:moveTo>
                  <a:lnTo>
                    <a:pt x="11164189" y="69088"/>
                  </a:lnTo>
                  <a:lnTo>
                    <a:pt x="11138789" y="18288"/>
                  </a:lnTo>
                  <a:lnTo>
                    <a:pt x="11100689" y="94488"/>
                  </a:lnTo>
                  <a:lnTo>
                    <a:pt x="11129264" y="75438"/>
                  </a:lnTo>
                  <a:lnTo>
                    <a:pt x="11129264" y="88138"/>
                  </a:lnTo>
                  <a:lnTo>
                    <a:pt x="11148314" y="88138"/>
                  </a:lnTo>
                  <a:lnTo>
                    <a:pt x="11148314" y="75438"/>
                  </a:lnTo>
                  <a:lnTo>
                    <a:pt x="11176889" y="94488"/>
                  </a:lnTo>
                  <a:close/>
                </a:path>
                <a:path w="13288644" h="3364865">
                  <a:moveTo>
                    <a:pt x="13257530" y="2794000"/>
                  </a:moveTo>
                  <a:lnTo>
                    <a:pt x="13238480" y="2794000"/>
                  </a:lnTo>
                  <a:lnTo>
                    <a:pt x="13238480" y="2813050"/>
                  </a:lnTo>
                  <a:lnTo>
                    <a:pt x="13257530" y="2813050"/>
                  </a:lnTo>
                  <a:lnTo>
                    <a:pt x="13257530" y="2794000"/>
                  </a:lnTo>
                  <a:close/>
                </a:path>
                <a:path w="13288644" h="3364865">
                  <a:moveTo>
                    <a:pt x="13257657" y="2717800"/>
                  </a:moveTo>
                  <a:lnTo>
                    <a:pt x="13238607" y="2717800"/>
                  </a:lnTo>
                  <a:lnTo>
                    <a:pt x="13238607" y="2736850"/>
                  </a:lnTo>
                  <a:lnTo>
                    <a:pt x="13257657" y="2736850"/>
                  </a:lnTo>
                  <a:lnTo>
                    <a:pt x="13257657" y="2717800"/>
                  </a:lnTo>
                  <a:close/>
                </a:path>
                <a:path w="13288644" h="3364865">
                  <a:moveTo>
                    <a:pt x="13257657" y="2641600"/>
                  </a:moveTo>
                  <a:lnTo>
                    <a:pt x="13238607" y="2641600"/>
                  </a:lnTo>
                  <a:lnTo>
                    <a:pt x="13238607" y="2660650"/>
                  </a:lnTo>
                  <a:lnTo>
                    <a:pt x="13257657" y="2660650"/>
                  </a:lnTo>
                  <a:lnTo>
                    <a:pt x="13257657" y="2641600"/>
                  </a:lnTo>
                  <a:close/>
                </a:path>
                <a:path w="13288644" h="3364865">
                  <a:moveTo>
                    <a:pt x="13257784" y="2565400"/>
                  </a:moveTo>
                  <a:lnTo>
                    <a:pt x="13238734" y="2565400"/>
                  </a:lnTo>
                  <a:lnTo>
                    <a:pt x="13238607" y="2584450"/>
                  </a:lnTo>
                  <a:lnTo>
                    <a:pt x="13257657" y="2584450"/>
                  </a:lnTo>
                  <a:lnTo>
                    <a:pt x="13257784" y="2565400"/>
                  </a:lnTo>
                  <a:close/>
                </a:path>
                <a:path w="13288644" h="3364865">
                  <a:moveTo>
                    <a:pt x="13257784" y="2489200"/>
                  </a:moveTo>
                  <a:lnTo>
                    <a:pt x="13238734" y="2489200"/>
                  </a:lnTo>
                  <a:lnTo>
                    <a:pt x="13238734" y="2508250"/>
                  </a:lnTo>
                  <a:lnTo>
                    <a:pt x="13257784" y="2508250"/>
                  </a:lnTo>
                  <a:lnTo>
                    <a:pt x="13257784" y="2489200"/>
                  </a:lnTo>
                  <a:close/>
                </a:path>
                <a:path w="13288644" h="3364865">
                  <a:moveTo>
                    <a:pt x="13257784" y="2413000"/>
                  </a:moveTo>
                  <a:lnTo>
                    <a:pt x="13238734" y="2413000"/>
                  </a:lnTo>
                  <a:lnTo>
                    <a:pt x="13238734" y="2432050"/>
                  </a:lnTo>
                  <a:lnTo>
                    <a:pt x="13257784" y="2432050"/>
                  </a:lnTo>
                  <a:lnTo>
                    <a:pt x="13257784" y="2413000"/>
                  </a:lnTo>
                  <a:close/>
                </a:path>
                <a:path w="13288644" h="3364865">
                  <a:moveTo>
                    <a:pt x="13257911" y="2336800"/>
                  </a:moveTo>
                  <a:lnTo>
                    <a:pt x="13238861" y="2336800"/>
                  </a:lnTo>
                  <a:lnTo>
                    <a:pt x="13238861" y="2355850"/>
                  </a:lnTo>
                  <a:lnTo>
                    <a:pt x="13257911" y="2355850"/>
                  </a:lnTo>
                  <a:lnTo>
                    <a:pt x="13257911" y="2336800"/>
                  </a:lnTo>
                  <a:close/>
                </a:path>
                <a:path w="13288644" h="3364865">
                  <a:moveTo>
                    <a:pt x="13257911" y="2260600"/>
                  </a:moveTo>
                  <a:lnTo>
                    <a:pt x="13238861" y="2260600"/>
                  </a:lnTo>
                  <a:lnTo>
                    <a:pt x="13238861" y="2279650"/>
                  </a:lnTo>
                  <a:lnTo>
                    <a:pt x="13257911" y="2279650"/>
                  </a:lnTo>
                  <a:lnTo>
                    <a:pt x="13257911" y="2260600"/>
                  </a:lnTo>
                  <a:close/>
                </a:path>
                <a:path w="13288644" h="3364865">
                  <a:moveTo>
                    <a:pt x="13258038" y="2184400"/>
                  </a:moveTo>
                  <a:lnTo>
                    <a:pt x="13238988" y="2184400"/>
                  </a:lnTo>
                  <a:lnTo>
                    <a:pt x="13238988" y="2203450"/>
                  </a:lnTo>
                  <a:lnTo>
                    <a:pt x="13258038" y="2203450"/>
                  </a:lnTo>
                  <a:lnTo>
                    <a:pt x="13258038" y="2184400"/>
                  </a:lnTo>
                  <a:close/>
                </a:path>
                <a:path w="13288644" h="3364865">
                  <a:moveTo>
                    <a:pt x="13258038" y="2108200"/>
                  </a:moveTo>
                  <a:lnTo>
                    <a:pt x="13238988" y="2108200"/>
                  </a:lnTo>
                  <a:lnTo>
                    <a:pt x="13238988" y="2127250"/>
                  </a:lnTo>
                  <a:lnTo>
                    <a:pt x="13258038" y="2127250"/>
                  </a:lnTo>
                  <a:lnTo>
                    <a:pt x="13258038" y="2108200"/>
                  </a:lnTo>
                  <a:close/>
                </a:path>
                <a:path w="13288644" h="3364865">
                  <a:moveTo>
                    <a:pt x="13258165" y="2032000"/>
                  </a:moveTo>
                  <a:lnTo>
                    <a:pt x="13239115" y="2032000"/>
                  </a:lnTo>
                  <a:lnTo>
                    <a:pt x="13239115" y="2051050"/>
                  </a:lnTo>
                  <a:lnTo>
                    <a:pt x="13258165" y="2051050"/>
                  </a:lnTo>
                  <a:lnTo>
                    <a:pt x="13258165" y="2032000"/>
                  </a:lnTo>
                  <a:close/>
                </a:path>
                <a:path w="13288644" h="3364865">
                  <a:moveTo>
                    <a:pt x="13258165" y="1955800"/>
                  </a:moveTo>
                  <a:lnTo>
                    <a:pt x="13239115" y="1955800"/>
                  </a:lnTo>
                  <a:lnTo>
                    <a:pt x="13239115" y="1974850"/>
                  </a:lnTo>
                  <a:lnTo>
                    <a:pt x="13258165" y="1974850"/>
                  </a:lnTo>
                  <a:lnTo>
                    <a:pt x="13258165" y="1955800"/>
                  </a:lnTo>
                  <a:close/>
                </a:path>
                <a:path w="13288644" h="3364865">
                  <a:moveTo>
                    <a:pt x="13258292" y="1879600"/>
                  </a:moveTo>
                  <a:lnTo>
                    <a:pt x="13239242" y="1879600"/>
                  </a:lnTo>
                  <a:lnTo>
                    <a:pt x="13239115" y="1898650"/>
                  </a:lnTo>
                  <a:lnTo>
                    <a:pt x="13258165" y="1898650"/>
                  </a:lnTo>
                  <a:lnTo>
                    <a:pt x="13258292" y="1879600"/>
                  </a:lnTo>
                  <a:close/>
                </a:path>
                <a:path w="13288644" h="3364865">
                  <a:moveTo>
                    <a:pt x="13258292" y="1803400"/>
                  </a:moveTo>
                  <a:lnTo>
                    <a:pt x="13239242" y="1803400"/>
                  </a:lnTo>
                  <a:lnTo>
                    <a:pt x="13239242" y="1822450"/>
                  </a:lnTo>
                  <a:lnTo>
                    <a:pt x="13258292" y="1822450"/>
                  </a:lnTo>
                  <a:lnTo>
                    <a:pt x="13258292" y="1803400"/>
                  </a:lnTo>
                  <a:close/>
                </a:path>
                <a:path w="13288644" h="3364865">
                  <a:moveTo>
                    <a:pt x="13258292" y="1727200"/>
                  </a:moveTo>
                  <a:lnTo>
                    <a:pt x="13239242" y="1727200"/>
                  </a:lnTo>
                  <a:lnTo>
                    <a:pt x="13239242" y="1746250"/>
                  </a:lnTo>
                  <a:lnTo>
                    <a:pt x="13258292" y="1746250"/>
                  </a:lnTo>
                  <a:lnTo>
                    <a:pt x="13258292" y="1727200"/>
                  </a:lnTo>
                  <a:close/>
                </a:path>
                <a:path w="13288644" h="3364865">
                  <a:moveTo>
                    <a:pt x="13258419" y="1651000"/>
                  </a:moveTo>
                  <a:lnTo>
                    <a:pt x="13239369" y="1651000"/>
                  </a:lnTo>
                  <a:lnTo>
                    <a:pt x="13239369" y="1670050"/>
                  </a:lnTo>
                  <a:lnTo>
                    <a:pt x="13258419" y="1670050"/>
                  </a:lnTo>
                  <a:lnTo>
                    <a:pt x="13258419" y="1651000"/>
                  </a:lnTo>
                  <a:close/>
                </a:path>
                <a:path w="13288644" h="3364865">
                  <a:moveTo>
                    <a:pt x="13258419" y="1574800"/>
                  </a:moveTo>
                  <a:lnTo>
                    <a:pt x="13239369" y="1574800"/>
                  </a:lnTo>
                  <a:lnTo>
                    <a:pt x="13239369" y="1593850"/>
                  </a:lnTo>
                  <a:lnTo>
                    <a:pt x="13258419" y="1593850"/>
                  </a:lnTo>
                  <a:lnTo>
                    <a:pt x="13258419" y="1574800"/>
                  </a:lnTo>
                  <a:close/>
                </a:path>
                <a:path w="13288644" h="3364865">
                  <a:moveTo>
                    <a:pt x="13258546" y="1498600"/>
                  </a:moveTo>
                  <a:lnTo>
                    <a:pt x="13239496" y="1498600"/>
                  </a:lnTo>
                  <a:lnTo>
                    <a:pt x="13239496" y="1517650"/>
                  </a:lnTo>
                  <a:lnTo>
                    <a:pt x="13258546" y="1517650"/>
                  </a:lnTo>
                  <a:lnTo>
                    <a:pt x="13258546" y="1498600"/>
                  </a:lnTo>
                  <a:close/>
                </a:path>
                <a:path w="13288644" h="3364865">
                  <a:moveTo>
                    <a:pt x="13258546" y="1422400"/>
                  </a:moveTo>
                  <a:lnTo>
                    <a:pt x="13239496" y="1422400"/>
                  </a:lnTo>
                  <a:lnTo>
                    <a:pt x="13239496" y="1441450"/>
                  </a:lnTo>
                  <a:lnTo>
                    <a:pt x="13258546" y="1441450"/>
                  </a:lnTo>
                  <a:lnTo>
                    <a:pt x="13258546" y="1422400"/>
                  </a:lnTo>
                  <a:close/>
                </a:path>
                <a:path w="13288644" h="3364865">
                  <a:moveTo>
                    <a:pt x="13258673" y="1346200"/>
                  </a:moveTo>
                  <a:lnTo>
                    <a:pt x="13239623" y="1346200"/>
                  </a:lnTo>
                  <a:lnTo>
                    <a:pt x="13239623" y="1365250"/>
                  </a:lnTo>
                  <a:lnTo>
                    <a:pt x="13258673" y="1365250"/>
                  </a:lnTo>
                  <a:lnTo>
                    <a:pt x="13258673" y="1346200"/>
                  </a:lnTo>
                  <a:close/>
                </a:path>
                <a:path w="13288644" h="3364865">
                  <a:moveTo>
                    <a:pt x="13258673" y="1270000"/>
                  </a:moveTo>
                  <a:lnTo>
                    <a:pt x="13239623" y="1270000"/>
                  </a:lnTo>
                  <a:lnTo>
                    <a:pt x="13239623" y="1289050"/>
                  </a:lnTo>
                  <a:lnTo>
                    <a:pt x="13258673" y="1289050"/>
                  </a:lnTo>
                  <a:lnTo>
                    <a:pt x="13258673" y="1270000"/>
                  </a:lnTo>
                  <a:close/>
                </a:path>
                <a:path w="13288644" h="3364865">
                  <a:moveTo>
                    <a:pt x="13258800" y="1193800"/>
                  </a:moveTo>
                  <a:lnTo>
                    <a:pt x="13239750" y="1193800"/>
                  </a:lnTo>
                  <a:lnTo>
                    <a:pt x="13239623" y="1212850"/>
                  </a:lnTo>
                  <a:lnTo>
                    <a:pt x="13258673" y="1212850"/>
                  </a:lnTo>
                  <a:lnTo>
                    <a:pt x="13258800" y="1193800"/>
                  </a:lnTo>
                  <a:close/>
                </a:path>
                <a:path w="13288644" h="3364865">
                  <a:moveTo>
                    <a:pt x="13258800" y="1117600"/>
                  </a:moveTo>
                  <a:lnTo>
                    <a:pt x="13239750" y="1117600"/>
                  </a:lnTo>
                  <a:lnTo>
                    <a:pt x="13239750" y="1136650"/>
                  </a:lnTo>
                  <a:lnTo>
                    <a:pt x="13258800" y="1136650"/>
                  </a:lnTo>
                  <a:lnTo>
                    <a:pt x="13258800" y="1117600"/>
                  </a:lnTo>
                  <a:close/>
                </a:path>
                <a:path w="13288644" h="3364865">
                  <a:moveTo>
                    <a:pt x="13258800" y="1041400"/>
                  </a:moveTo>
                  <a:lnTo>
                    <a:pt x="13239750" y="1041400"/>
                  </a:lnTo>
                  <a:lnTo>
                    <a:pt x="13239750" y="1060450"/>
                  </a:lnTo>
                  <a:lnTo>
                    <a:pt x="13258800" y="1060450"/>
                  </a:lnTo>
                  <a:lnTo>
                    <a:pt x="13258800" y="1041400"/>
                  </a:lnTo>
                  <a:close/>
                </a:path>
                <a:path w="13288644" h="3364865">
                  <a:moveTo>
                    <a:pt x="13258927" y="965200"/>
                  </a:moveTo>
                  <a:lnTo>
                    <a:pt x="13239877" y="965200"/>
                  </a:lnTo>
                  <a:lnTo>
                    <a:pt x="13239877" y="984250"/>
                  </a:lnTo>
                  <a:lnTo>
                    <a:pt x="13258927" y="984250"/>
                  </a:lnTo>
                  <a:lnTo>
                    <a:pt x="13258927" y="965200"/>
                  </a:lnTo>
                  <a:close/>
                </a:path>
                <a:path w="13288644" h="3364865">
                  <a:moveTo>
                    <a:pt x="13258927" y="889000"/>
                  </a:moveTo>
                  <a:lnTo>
                    <a:pt x="13239877" y="889000"/>
                  </a:lnTo>
                  <a:lnTo>
                    <a:pt x="13239877" y="908050"/>
                  </a:lnTo>
                  <a:lnTo>
                    <a:pt x="13258927" y="908050"/>
                  </a:lnTo>
                  <a:lnTo>
                    <a:pt x="13258927" y="889000"/>
                  </a:lnTo>
                  <a:close/>
                </a:path>
                <a:path w="13288644" h="3364865">
                  <a:moveTo>
                    <a:pt x="13259054" y="812800"/>
                  </a:moveTo>
                  <a:lnTo>
                    <a:pt x="13240004" y="812800"/>
                  </a:lnTo>
                  <a:lnTo>
                    <a:pt x="13240004" y="831850"/>
                  </a:lnTo>
                  <a:lnTo>
                    <a:pt x="13259054" y="831850"/>
                  </a:lnTo>
                  <a:lnTo>
                    <a:pt x="13259054" y="812800"/>
                  </a:lnTo>
                  <a:close/>
                </a:path>
                <a:path w="13288644" h="3364865">
                  <a:moveTo>
                    <a:pt x="13259054" y="736600"/>
                  </a:moveTo>
                  <a:lnTo>
                    <a:pt x="13240004" y="736600"/>
                  </a:lnTo>
                  <a:lnTo>
                    <a:pt x="13240004" y="755650"/>
                  </a:lnTo>
                  <a:lnTo>
                    <a:pt x="13259054" y="755650"/>
                  </a:lnTo>
                  <a:lnTo>
                    <a:pt x="13259054" y="736600"/>
                  </a:lnTo>
                  <a:close/>
                </a:path>
                <a:path w="13288644" h="3364865">
                  <a:moveTo>
                    <a:pt x="13259181" y="660400"/>
                  </a:moveTo>
                  <a:lnTo>
                    <a:pt x="13240131" y="660400"/>
                  </a:lnTo>
                  <a:lnTo>
                    <a:pt x="13240131" y="679450"/>
                  </a:lnTo>
                  <a:lnTo>
                    <a:pt x="13259181" y="679450"/>
                  </a:lnTo>
                  <a:lnTo>
                    <a:pt x="13259181" y="660400"/>
                  </a:lnTo>
                  <a:close/>
                </a:path>
                <a:path w="13288644" h="3364865">
                  <a:moveTo>
                    <a:pt x="13259181" y="584200"/>
                  </a:moveTo>
                  <a:lnTo>
                    <a:pt x="13240131" y="584200"/>
                  </a:lnTo>
                  <a:lnTo>
                    <a:pt x="13240131" y="603250"/>
                  </a:lnTo>
                  <a:lnTo>
                    <a:pt x="13259181" y="603250"/>
                  </a:lnTo>
                  <a:lnTo>
                    <a:pt x="13259181" y="584200"/>
                  </a:lnTo>
                  <a:close/>
                </a:path>
                <a:path w="13288644" h="3364865">
                  <a:moveTo>
                    <a:pt x="13259308" y="508000"/>
                  </a:moveTo>
                  <a:lnTo>
                    <a:pt x="13240258" y="508000"/>
                  </a:lnTo>
                  <a:lnTo>
                    <a:pt x="13240131" y="527050"/>
                  </a:lnTo>
                  <a:lnTo>
                    <a:pt x="13259181" y="527050"/>
                  </a:lnTo>
                  <a:lnTo>
                    <a:pt x="13259308" y="508000"/>
                  </a:lnTo>
                  <a:close/>
                </a:path>
                <a:path w="13288644" h="3364865">
                  <a:moveTo>
                    <a:pt x="13259308" y="431800"/>
                  </a:moveTo>
                  <a:lnTo>
                    <a:pt x="13240258" y="431800"/>
                  </a:lnTo>
                  <a:lnTo>
                    <a:pt x="13240258" y="450850"/>
                  </a:lnTo>
                  <a:lnTo>
                    <a:pt x="13259308" y="450850"/>
                  </a:lnTo>
                  <a:lnTo>
                    <a:pt x="13259308" y="431800"/>
                  </a:lnTo>
                  <a:close/>
                </a:path>
                <a:path w="13288644" h="3364865">
                  <a:moveTo>
                    <a:pt x="13259308" y="355600"/>
                  </a:moveTo>
                  <a:lnTo>
                    <a:pt x="13240258" y="355600"/>
                  </a:lnTo>
                  <a:lnTo>
                    <a:pt x="13240258" y="374650"/>
                  </a:lnTo>
                  <a:lnTo>
                    <a:pt x="13259308" y="374650"/>
                  </a:lnTo>
                  <a:lnTo>
                    <a:pt x="13259308" y="355600"/>
                  </a:lnTo>
                  <a:close/>
                </a:path>
                <a:path w="13288644" h="3364865">
                  <a:moveTo>
                    <a:pt x="13259435" y="279400"/>
                  </a:moveTo>
                  <a:lnTo>
                    <a:pt x="13240385" y="279400"/>
                  </a:lnTo>
                  <a:lnTo>
                    <a:pt x="13240385" y="298450"/>
                  </a:lnTo>
                  <a:lnTo>
                    <a:pt x="13259435" y="298450"/>
                  </a:lnTo>
                  <a:lnTo>
                    <a:pt x="13259435" y="279400"/>
                  </a:lnTo>
                  <a:close/>
                </a:path>
                <a:path w="13288644" h="3364865">
                  <a:moveTo>
                    <a:pt x="13259435" y="203200"/>
                  </a:moveTo>
                  <a:lnTo>
                    <a:pt x="13240385" y="203200"/>
                  </a:lnTo>
                  <a:lnTo>
                    <a:pt x="13240385" y="222250"/>
                  </a:lnTo>
                  <a:lnTo>
                    <a:pt x="13259435" y="222250"/>
                  </a:lnTo>
                  <a:lnTo>
                    <a:pt x="13259435" y="203200"/>
                  </a:lnTo>
                  <a:close/>
                </a:path>
                <a:path w="13288644" h="3364865">
                  <a:moveTo>
                    <a:pt x="13259562" y="127000"/>
                  </a:moveTo>
                  <a:lnTo>
                    <a:pt x="13240512" y="127000"/>
                  </a:lnTo>
                  <a:lnTo>
                    <a:pt x="13240512" y="146050"/>
                  </a:lnTo>
                  <a:lnTo>
                    <a:pt x="13259562" y="146050"/>
                  </a:lnTo>
                  <a:lnTo>
                    <a:pt x="13259562" y="127000"/>
                  </a:lnTo>
                  <a:close/>
                </a:path>
                <a:path w="13288644" h="3364865">
                  <a:moveTo>
                    <a:pt x="13288137" y="76200"/>
                  </a:moveTo>
                  <a:lnTo>
                    <a:pt x="13275475" y="50800"/>
                  </a:lnTo>
                  <a:lnTo>
                    <a:pt x="13250164" y="0"/>
                  </a:lnTo>
                  <a:lnTo>
                    <a:pt x="13211937" y="76200"/>
                  </a:lnTo>
                  <a:lnTo>
                    <a:pt x="13240512" y="57150"/>
                  </a:lnTo>
                  <a:lnTo>
                    <a:pt x="13240512" y="69850"/>
                  </a:lnTo>
                  <a:lnTo>
                    <a:pt x="13259562" y="69850"/>
                  </a:lnTo>
                  <a:lnTo>
                    <a:pt x="13259562" y="57150"/>
                  </a:lnTo>
                  <a:lnTo>
                    <a:pt x="13288137" y="762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6759" y="6736080"/>
              <a:ext cx="245745" cy="247015"/>
            </a:xfrm>
            <a:custGeom>
              <a:avLst/>
              <a:gdLst/>
              <a:ahLst/>
              <a:cxnLst/>
              <a:rect l="l" t="t" r="r" b="b"/>
              <a:pathLst>
                <a:path w="245744" h="247015">
                  <a:moveTo>
                    <a:pt x="245364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245364" y="246888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FF9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09059" y="6736080"/>
              <a:ext cx="245745" cy="247015"/>
            </a:xfrm>
            <a:custGeom>
              <a:avLst/>
              <a:gdLst/>
              <a:ahLst/>
              <a:cxnLst/>
              <a:rect l="l" t="t" r="r" b="b"/>
              <a:pathLst>
                <a:path w="245745" h="247015">
                  <a:moveTo>
                    <a:pt x="245363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245363" y="246888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809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1630532" y="1502134"/>
            <a:ext cx="1550035" cy="102616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700">
                <a:solidFill>
                  <a:srgbClr val="44536A"/>
                </a:solidFill>
                <a:latin typeface="Arial MT"/>
                <a:cs typeface="Arial MT"/>
              </a:rPr>
              <a:t>India</a:t>
            </a:r>
            <a:endParaRPr sz="2700">
              <a:latin typeface="Arial MT"/>
              <a:cs typeface="Arial MT"/>
            </a:endParaRPr>
          </a:p>
          <a:p>
            <a:pPr algn="ctr" marL="38100" marR="30480" indent="-3175">
              <a:lnSpc>
                <a:spcPct val="100000"/>
              </a:lnSpc>
              <a:spcBef>
                <a:spcPts val="295"/>
              </a:spcBef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Emisiones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globales</a:t>
            </a:r>
            <a:r>
              <a:rPr dirty="0" sz="1600" spc="-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de</a:t>
            </a:r>
            <a:r>
              <a:rPr dirty="0" sz="1600" spc="-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CO</a:t>
            </a:r>
            <a:r>
              <a:rPr dirty="0" baseline="-21164" sz="1575">
                <a:solidFill>
                  <a:srgbClr val="44536A"/>
                </a:solidFill>
                <a:latin typeface="Arial MT"/>
                <a:cs typeface="Arial MT"/>
              </a:rPr>
              <a:t>2</a:t>
            </a:r>
            <a:endParaRPr baseline="-21164" sz="1575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776070" y="1487650"/>
            <a:ext cx="1549400" cy="104394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dirty="0" sz="2700" spc="-5">
                <a:solidFill>
                  <a:srgbClr val="44536A"/>
                </a:solidFill>
                <a:latin typeface="Arial MT"/>
                <a:cs typeface="Arial MT"/>
              </a:rPr>
              <a:t>China</a:t>
            </a:r>
            <a:endParaRPr sz="2700">
              <a:latin typeface="Arial MT"/>
              <a:cs typeface="Arial MT"/>
            </a:endParaRPr>
          </a:p>
          <a:p>
            <a:pPr algn="ctr" marL="38100" marR="30480" indent="-2540">
              <a:lnSpc>
                <a:spcPct val="100000"/>
              </a:lnSpc>
              <a:spcBef>
                <a:spcPts val="345"/>
              </a:spcBef>
            </a:pP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Emisiones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globales</a:t>
            </a:r>
            <a:r>
              <a:rPr dirty="0" sz="1600" spc="-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44536A"/>
                </a:solidFill>
                <a:latin typeface="Arial MT"/>
                <a:cs typeface="Arial MT"/>
              </a:rPr>
              <a:t>de</a:t>
            </a:r>
            <a:r>
              <a:rPr dirty="0" sz="1600" spc="-2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4536A"/>
                </a:solidFill>
                <a:latin typeface="Arial MT"/>
                <a:cs typeface="Arial MT"/>
              </a:rPr>
              <a:t>CO</a:t>
            </a:r>
            <a:r>
              <a:rPr dirty="0" baseline="-21164" sz="1575">
                <a:solidFill>
                  <a:srgbClr val="44536A"/>
                </a:solidFill>
                <a:latin typeface="Arial MT"/>
                <a:cs typeface="Arial MT"/>
              </a:rPr>
              <a:t>2</a:t>
            </a:r>
            <a:endParaRPr baseline="-21164" sz="1575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29461" y="3866515"/>
            <a:ext cx="18738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021715" algn="l"/>
              </a:tabLst>
            </a:pPr>
            <a:r>
              <a:rPr dirty="0" sz="3200" spc="-5">
                <a:solidFill>
                  <a:srgbClr val="FF9F0E"/>
                </a:solidFill>
                <a:latin typeface="Arial MT"/>
                <a:cs typeface="Arial MT"/>
              </a:rPr>
              <a:t>14%	</a:t>
            </a:r>
            <a:r>
              <a:rPr dirty="0" baseline="-21701" sz="4800" spc="-7">
                <a:solidFill>
                  <a:srgbClr val="00809A"/>
                </a:solidFill>
                <a:latin typeface="Arial MT"/>
                <a:cs typeface="Arial MT"/>
              </a:rPr>
              <a:t>12%</a:t>
            </a:r>
            <a:endParaRPr baseline="-21701" sz="4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37207" y="3921709"/>
            <a:ext cx="18459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19810" algn="l"/>
              </a:tabLst>
            </a:pPr>
            <a:r>
              <a:rPr dirty="0" baseline="-2604" sz="4800" spc="-15">
                <a:solidFill>
                  <a:srgbClr val="FF8200"/>
                </a:solidFill>
                <a:latin typeface="Arial MT"/>
                <a:cs typeface="Arial MT"/>
              </a:rPr>
              <a:t>29</a:t>
            </a:r>
            <a:r>
              <a:rPr dirty="0" baseline="-2604" sz="4800">
                <a:solidFill>
                  <a:srgbClr val="FF8200"/>
                </a:solidFill>
                <a:latin typeface="Arial MT"/>
                <a:cs typeface="Arial MT"/>
              </a:rPr>
              <a:t>%</a:t>
            </a:r>
            <a:r>
              <a:rPr dirty="0" baseline="-2604" sz="4800">
                <a:solidFill>
                  <a:srgbClr val="FF8200"/>
                </a:solidFill>
                <a:latin typeface="Arial MT"/>
                <a:cs typeface="Arial MT"/>
              </a:rPr>
              <a:t>	</a:t>
            </a:r>
            <a:r>
              <a:rPr dirty="0" sz="3200" spc="-10">
                <a:solidFill>
                  <a:srgbClr val="00859B"/>
                </a:solidFill>
                <a:latin typeface="Arial MT"/>
                <a:cs typeface="Arial MT"/>
              </a:rPr>
              <a:t>30</a:t>
            </a:r>
            <a:r>
              <a:rPr dirty="0" sz="3200">
                <a:solidFill>
                  <a:srgbClr val="00859B"/>
                </a:solidFill>
                <a:latin typeface="Arial MT"/>
                <a:cs typeface="Arial MT"/>
              </a:rPr>
              <a:t>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5060" y="6720637"/>
            <a:ext cx="1468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600" spc="-65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77614" y="6720637"/>
            <a:ext cx="2146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Emisiones</a:t>
            </a:r>
            <a:r>
              <a:rPr dirty="0" sz="1600" spc="-4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futuras</a:t>
            </a:r>
            <a:r>
              <a:rPr dirty="0" sz="1600">
                <a:solidFill>
                  <a:srgbClr val="5A5A5A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5A5A5A"/>
                </a:solidFill>
                <a:latin typeface="Arial MT"/>
                <a:cs typeface="Arial MT"/>
              </a:rPr>
              <a:t>2030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94340" y="4698872"/>
            <a:ext cx="6121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FF9F0E"/>
                </a:solidFill>
                <a:latin typeface="Arial MT"/>
                <a:cs typeface="Arial MT"/>
              </a:rPr>
              <a:t>7%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546585" y="4472178"/>
            <a:ext cx="6121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809A"/>
                </a:solidFill>
                <a:latin typeface="Arial MT"/>
                <a:cs typeface="Arial MT"/>
              </a:rPr>
              <a:t>9%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300" y="270510"/>
            <a:ext cx="752729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60">
                <a:solidFill>
                  <a:srgbClr val="FF9F0E"/>
                </a:solidFill>
                <a:latin typeface="Tahoma"/>
                <a:cs typeface="Tahoma"/>
              </a:rPr>
              <a:t>Liderazgo</a:t>
            </a:r>
            <a:r>
              <a:rPr dirty="0" sz="2000" spc="-17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de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FF9F0E"/>
                </a:solidFill>
                <a:latin typeface="Tahoma"/>
                <a:cs typeface="Tahoma"/>
              </a:rPr>
              <a:t>Europa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9F0E"/>
                </a:solidFill>
                <a:latin typeface="Tahoma"/>
                <a:cs typeface="Tahoma"/>
              </a:rPr>
              <a:t>en</a:t>
            </a:r>
            <a:r>
              <a:rPr dirty="0" sz="2000" spc="-16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9F0E"/>
                </a:solidFill>
                <a:latin typeface="Tahoma"/>
                <a:cs typeface="Tahoma"/>
              </a:rPr>
              <a:t>la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transición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energética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90" b="1">
                <a:solidFill>
                  <a:srgbClr val="00809A"/>
                </a:solidFill>
                <a:latin typeface="Trebuchet MS"/>
                <a:cs typeface="Trebuchet MS"/>
              </a:rPr>
              <a:t>Generar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90" b="1">
                <a:solidFill>
                  <a:srgbClr val="00809A"/>
                </a:solidFill>
                <a:latin typeface="Trebuchet MS"/>
                <a:cs typeface="Trebuchet MS"/>
              </a:rPr>
              <a:t>alianzas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5" b="1">
                <a:solidFill>
                  <a:srgbClr val="00809A"/>
                </a:solidFill>
                <a:latin typeface="Trebuchet MS"/>
                <a:cs typeface="Trebuchet MS"/>
              </a:rPr>
              <a:t>en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80" b="1">
                <a:solidFill>
                  <a:srgbClr val="00809A"/>
                </a:solidFill>
                <a:latin typeface="Trebuchet MS"/>
                <a:cs typeface="Trebuchet MS"/>
              </a:rPr>
              <a:t>pro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de </a:t>
            </a:r>
            <a:r>
              <a:rPr dirty="0" sz="2800" spc="-150" b="1">
                <a:solidFill>
                  <a:srgbClr val="00809A"/>
                </a:solidFill>
                <a:latin typeface="Trebuchet MS"/>
                <a:cs typeface="Trebuchet MS"/>
              </a:rPr>
              <a:t>una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40" b="1">
                <a:solidFill>
                  <a:srgbClr val="00809A"/>
                </a:solidFill>
                <a:latin typeface="Trebuchet MS"/>
                <a:cs typeface="Trebuchet MS"/>
              </a:rPr>
              <a:t>gobernanza</a:t>
            </a:r>
            <a:r>
              <a:rPr dirty="0" sz="2800" spc="-17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60" b="1">
                <a:solidFill>
                  <a:srgbClr val="00809A"/>
                </a:solidFill>
                <a:latin typeface="Trebuchet MS"/>
                <a:cs typeface="Trebuchet MS"/>
              </a:rPr>
              <a:t>global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8791" y="420624"/>
            <a:ext cx="1118615" cy="320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68471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27552" y="422148"/>
            <a:ext cx="222885" cy="318770"/>
          </a:xfrm>
          <a:custGeom>
            <a:avLst/>
            <a:gdLst/>
            <a:ahLst/>
            <a:cxnLst/>
            <a:rect l="l" t="t" r="r" b="b"/>
            <a:pathLst>
              <a:path w="222884" h="318770">
                <a:moveTo>
                  <a:pt x="133603" y="0"/>
                </a:moveTo>
                <a:lnTo>
                  <a:pt x="88900" y="0"/>
                </a:lnTo>
                <a:lnTo>
                  <a:pt x="67663" y="1478"/>
                </a:lnTo>
                <a:lnTo>
                  <a:pt x="20192" y="23749"/>
                </a:lnTo>
                <a:lnTo>
                  <a:pt x="1333" y="64976"/>
                </a:lnTo>
                <a:lnTo>
                  <a:pt x="0" y="84708"/>
                </a:lnTo>
                <a:lnTo>
                  <a:pt x="0" y="233806"/>
                </a:lnTo>
                <a:lnTo>
                  <a:pt x="8262" y="277318"/>
                </a:lnTo>
                <a:lnTo>
                  <a:pt x="49117" y="312594"/>
                </a:lnTo>
                <a:lnTo>
                  <a:pt x="88900" y="318516"/>
                </a:lnTo>
                <a:lnTo>
                  <a:pt x="133603" y="318516"/>
                </a:lnTo>
                <a:lnTo>
                  <a:pt x="173402" y="312594"/>
                </a:lnTo>
                <a:lnTo>
                  <a:pt x="206938" y="289649"/>
                </a:lnTo>
                <a:lnTo>
                  <a:pt x="217442" y="269621"/>
                </a:lnTo>
                <a:lnTo>
                  <a:pt x="91948" y="269621"/>
                </a:lnTo>
                <a:lnTo>
                  <a:pt x="81968" y="269069"/>
                </a:lnTo>
                <a:lnTo>
                  <a:pt x="54938" y="249269"/>
                </a:lnTo>
                <a:lnTo>
                  <a:pt x="53467" y="244855"/>
                </a:lnTo>
                <a:lnTo>
                  <a:pt x="52705" y="239141"/>
                </a:lnTo>
                <a:lnTo>
                  <a:pt x="52724" y="79882"/>
                </a:lnTo>
                <a:lnTo>
                  <a:pt x="53570" y="74443"/>
                </a:lnTo>
                <a:lnTo>
                  <a:pt x="91948" y="49402"/>
                </a:lnTo>
                <a:lnTo>
                  <a:pt x="217594" y="49402"/>
                </a:lnTo>
                <a:lnTo>
                  <a:pt x="217296" y="48386"/>
                </a:lnTo>
                <a:lnTo>
                  <a:pt x="189271" y="13340"/>
                </a:lnTo>
                <a:lnTo>
                  <a:pt x="154842" y="1478"/>
                </a:lnTo>
                <a:lnTo>
                  <a:pt x="133603" y="0"/>
                </a:lnTo>
                <a:close/>
              </a:path>
              <a:path w="222884" h="318770">
                <a:moveTo>
                  <a:pt x="217594" y="49402"/>
                </a:moveTo>
                <a:lnTo>
                  <a:pt x="130682" y="49402"/>
                </a:lnTo>
                <a:lnTo>
                  <a:pt x="140662" y="49954"/>
                </a:lnTo>
                <a:lnTo>
                  <a:pt x="149082" y="51625"/>
                </a:lnTo>
                <a:lnTo>
                  <a:pt x="167513" y="69596"/>
                </a:lnTo>
                <a:lnTo>
                  <a:pt x="169036" y="74168"/>
                </a:lnTo>
                <a:lnTo>
                  <a:pt x="169799" y="79882"/>
                </a:lnTo>
                <a:lnTo>
                  <a:pt x="169715" y="233806"/>
                </a:lnTo>
                <a:lnTo>
                  <a:pt x="169255" y="241530"/>
                </a:lnTo>
                <a:lnTo>
                  <a:pt x="140662" y="269051"/>
                </a:lnTo>
                <a:lnTo>
                  <a:pt x="130682" y="269621"/>
                </a:lnTo>
                <a:lnTo>
                  <a:pt x="217442" y="269621"/>
                </a:lnTo>
                <a:lnTo>
                  <a:pt x="219557" y="262221"/>
                </a:lnTo>
                <a:lnTo>
                  <a:pt x="221186" y="253539"/>
                </a:lnTo>
                <a:lnTo>
                  <a:pt x="222172" y="244072"/>
                </a:lnTo>
                <a:lnTo>
                  <a:pt x="222503" y="233806"/>
                </a:lnTo>
                <a:lnTo>
                  <a:pt x="222503" y="84708"/>
                </a:lnTo>
                <a:lnTo>
                  <a:pt x="222190" y="74443"/>
                </a:lnTo>
                <a:lnTo>
                  <a:pt x="221234" y="64976"/>
                </a:lnTo>
                <a:lnTo>
                  <a:pt x="219610" y="56294"/>
                </a:lnTo>
                <a:lnTo>
                  <a:pt x="217594" y="49402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04919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5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6" y="65024"/>
                </a:lnTo>
                <a:lnTo>
                  <a:pt x="41275" y="58927"/>
                </a:lnTo>
                <a:lnTo>
                  <a:pt x="80899" y="48386"/>
                </a:lnTo>
                <a:lnTo>
                  <a:pt x="89281" y="48386"/>
                </a:lnTo>
                <a:lnTo>
                  <a:pt x="111887" y="48386"/>
                </a:lnTo>
                <a:lnTo>
                  <a:pt x="147447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1" y="303783"/>
                </a:lnTo>
                <a:lnTo>
                  <a:pt x="9017" y="313054"/>
                </a:lnTo>
                <a:lnTo>
                  <a:pt x="14097" y="315468"/>
                </a:lnTo>
                <a:lnTo>
                  <a:pt x="203708" y="315468"/>
                </a:lnTo>
                <a:lnTo>
                  <a:pt x="203708" y="269621"/>
                </a:lnTo>
                <a:lnTo>
                  <a:pt x="55499" y="269621"/>
                </a:lnTo>
                <a:lnTo>
                  <a:pt x="55499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6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5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4000" y="422148"/>
            <a:ext cx="204470" cy="315595"/>
          </a:xfrm>
          <a:custGeom>
            <a:avLst/>
            <a:gdLst/>
            <a:ahLst/>
            <a:cxnLst/>
            <a:rect l="l" t="t" r="r" b="b"/>
            <a:pathLst>
              <a:path w="204469" h="315595">
                <a:moveTo>
                  <a:pt x="114934" y="0"/>
                </a:moveTo>
                <a:lnTo>
                  <a:pt x="87757" y="0"/>
                </a:lnTo>
                <a:lnTo>
                  <a:pt x="73828" y="474"/>
                </a:lnTo>
                <a:lnTo>
                  <a:pt x="27181" y="11924"/>
                </a:lnTo>
                <a:lnTo>
                  <a:pt x="0" y="32766"/>
                </a:lnTo>
                <a:lnTo>
                  <a:pt x="24257" y="72008"/>
                </a:lnTo>
                <a:lnTo>
                  <a:pt x="32765" y="65024"/>
                </a:lnTo>
                <a:lnTo>
                  <a:pt x="41275" y="58927"/>
                </a:lnTo>
                <a:lnTo>
                  <a:pt x="80898" y="48386"/>
                </a:lnTo>
                <a:lnTo>
                  <a:pt x="89280" y="48386"/>
                </a:lnTo>
                <a:lnTo>
                  <a:pt x="111886" y="48386"/>
                </a:lnTo>
                <a:lnTo>
                  <a:pt x="147446" y="63880"/>
                </a:lnTo>
                <a:lnTo>
                  <a:pt x="151257" y="78867"/>
                </a:lnTo>
                <a:lnTo>
                  <a:pt x="151257" y="93725"/>
                </a:lnTo>
                <a:lnTo>
                  <a:pt x="130948" y="132125"/>
                </a:lnTo>
                <a:lnTo>
                  <a:pt x="58928" y="161798"/>
                </a:lnTo>
                <a:lnTo>
                  <a:pt x="50998" y="165348"/>
                </a:lnTo>
                <a:lnTo>
                  <a:pt x="18542" y="187071"/>
                </a:lnTo>
                <a:lnTo>
                  <a:pt x="3651" y="226123"/>
                </a:lnTo>
                <a:lnTo>
                  <a:pt x="3048" y="239902"/>
                </a:lnTo>
                <a:lnTo>
                  <a:pt x="3048" y="297179"/>
                </a:lnTo>
                <a:lnTo>
                  <a:pt x="4190" y="303783"/>
                </a:lnTo>
                <a:lnTo>
                  <a:pt x="9017" y="313054"/>
                </a:lnTo>
                <a:lnTo>
                  <a:pt x="14096" y="315468"/>
                </a:lnTo>
                <a:lnTo>
                  <a:pt x="203707" y="315468"/>
                </a:lnTo>
                <a:lnTo>
                  <a:pt x="203707" y="269621"/>
                </a:lnTo>
                <a:lnTo>
                  <a:pt x="55498" y="269621"/>
                </a:lnTo>
                <a:lnTo>
                  <a:pt x="55498" y="231901"/>
                </a:lnTo>
                <a:lnTo>
                  <a:pt x="156211" y="174511"/>
                </a:lnTo>
                <a:lnTo>
                  <a:pt x="163464" y="171116"/>
                </a:lnTo>
                <a:lnTo>
                  <a:pt x="196976" y="141604"/>
                </a:lnTo>
                <a:lnTo>
                  <a:pt x="204215" y="85217"/>
                </a:lnTo>
                <a:lnTo>
                  <a:pt x="203882" y="75001"/>
                </a:lnTo>
                <a:lnTo>
                  <a:pt x="192500" y="34766"/>
                </a:lnTo>
                <a:lnTo>
                  <a:pt x="154860" y="5921"/>
                </a:lnTo>
                <a:lnTo>
                  <a:pt x="136249" y="1478"/>
                </a:lnTo>
                <a:lnTo>
                  <a:pt x="114934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13350" y="2080641"/>
            <a:ext cx="6922134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5">
                <a:solidFill>
                  <a:srgbClr val="FF9F0E"/>
                </a:solidFill>
                <a:latin typeface="Arial MT"/>
                <a:cs typeface="Arial MT"/>
              </a:rPr>
              <a:t>Neutralidad</a:t>
            </a:r>
            <a:r>
              <a:rPr dirty="0" sz="5200" spc="-40">
                <a:solidFill>
                  <a:srgbClr val="FF9F0E"/>
                </a:solidFill>
                <a:latin typeface="Arial MT"/>
                <a:cs typeface="Arial MT"/>
              </a:rPr>
              <a:t> </a:t>
            </a:r>
            <a:r>
              <a:rPr dirty="0" sz="5200" spc="-5">
                <a:solidFill>
                  <a:srgbClr val="FF9F0E"/>
                </a:solidFill>
                <a:latin typeface="Arial MT"/>
                <a:cs typeface="Arial MT"/>
              </a:rPr>
              <a:t>tecnológica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1456" y="4860035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4" h="741045">
                <a:moveTo>
                  <a:pt x="370332" y="0"/>
                </a:moveTo>
                <a:lnTo>
                  <a:pt x="323889" y="2886"/>
                </a:lnTo>
                <a:lnTo>
                  <a:pt x="279166" y="11313"/>
                </a:lnTo>
                <a:lnTo>
                  <a:pt x="236507" y="24934"/>
                </a:lnTo>
                <a:lnTo>
                  <a:pt x="196263" y="43401"/>
                </a:lnTo>
                <a:lnTo>
                  <a:pt x="158779" y="66367"/>
                </a:lnTo>
                <a:lnTo>
                  <a:pt x="124403" y="93483"/>
                </a:lnTo>
                <a:lnTo>
                  <a:pt x="93483" y="124403"/>
                </a:lnTo>
                <a:lnTo>
                  <a:pt x="66367" y="158779"/>
                </a:lnTo>
                <a:lnTo>
                  <a:pt x="43401" y="196263"/>
                </a:lnTo>
                <a:lnTo>
                  <a:pt x="24934" y="236507"/>
                </a:lnTo>
                <a:lnTo>
                  <a:pt x="11313" y="279166"/>
                </a:lnTo>
                <a:lnTo>
                  <a:pt x="2886" y="323889"/>
                </a:lnTo>
                <a:lnTo>
                  <a:pt x="0" y="370331"/>
                </a:lnTo>
                <a:lnTo>
                  <a:pt x="2886" y="416774"/>
                </a:lnTo>
                <a:lnTo>
                  <a:pt x="11313" y="461497"/>
                </a:lnTo>
                <a:lnTo>
                  <a:pt x="24934" y="504156"/>
                </a:lnTo>
                <a:lnTo>
                  <a:pt x="43401" y="544400"/>
                </a:lnTo>
                <a:lnTo>
                  <a:pt x="66367" y="581884"/>
                </a:lnTo>
                <a:lnTo>
                  <a:pt x="93483" y="616260"/>
                </a:lnTo>
                <a:lnTo>
                  <a:pt x="124403" y="647180"/>
                </a:lnTo>
                <a:lnTo>
                  <a:pt x="158779" y="674296"/>
                </a:lnTo>
                <a:lnTo>
                  <a:pt x="196263" y="697262"/>
                </a:lnTo>
                <a:lnTo>
                  <a:pt x="236507" y="715729"/>
                </a:lnTo>
                <a:lnTo>
                  <a:pt x="279166" y="729350"/>
                </a:lnTo>
                <a:lnTo>
                  <a:pt x="323889" y="737777"/>
                </a:lnTo>
                <a:lnTo>
                  <a:pt x="370332" y="740663"/>
                </a:lnTo>
                <a:lnTo>
                  <a:pt x="416774" y="737777"/>
                </a:lnTo>
                <a:lnTo>
                  <a:pt x="461497" y="729350"/>
                </a:lnTo>
                <a:lnTo>
                  <a:pt x="504156" y="715729"/>
                </a:lnTo>
                <a:lnTo>
                  <a:pt x="544400" y="697262"/>
                </a:lnTo>
                <a:lnTo>
                  <a:pt x="581884" y="674296"/>
                </a:lnTo>
                <a:lnTo>
                  <a:pt x="616260" y="647180"/>
                </a:lnTo>
                <a:lnTo>
                  <a:pt x="647180" y="616260"/>
                </a:lnTo>
                <a:lnTo>
                  <a:pt x="674296" y="581884"/>
                </a:lnTo>
                <a:lnTo>
                  <a:pt x="697262" y="544400"/>
                </a:lnTo>
                <a:lnTo>
                  <a:pt x="715729" y="504156"/>
                </a:lnTo>
                <a:lnTo>
                  <a:pt x="729350" y="461497"/>
                </a:lnTo>
                <a:lnTo>
                  <a:pt x="737777" y="416774"/>
                </a:lnTo>
                <a:lnTo>
                  <a:pt x="740663" y="370331"/>
                </a:lnTo>
                <a:lnTo>
                  <a:pt x="737777" y="323889"/>
                </a:lnTo>
                <a:lnTo>
                  <a:pt x="729350" y="279166"/>
                </a:lnTo>
                <a:lnTo>
                  <a:pt x="715729" y="236507"/>
                </a:lnTo>
                <a:lnTo>
                  <a:pt x="697262" y="196263"/>
                </a:lnTo>
                <a:lnTo>
                  <a:pt x="674296" y="158779"/>
                </a:lnTo>
                <a:lnTo>
                  <a:pt x="647180" y="124403"/>
                </a:lnTo>
                <a:lnTo>
                  <a:pt x="616260" y="93483"/>
                </a:lnTo>
                <a:lnTo>
                  <a:pt x="581884" y="66367"/>
                </a:lnTo>
                <a:lnTo>
                  <a:pt x="544400" y="43401"/>
                </a:lnTo>
                <a:lnTo>
                  <a:pt x="504156" y="24934"/>
                </a:lnTo>
                <a:lnTo>
                  <a:pt x="461497" y="11313"/>
                </a:lnTo>
                <a:lnTo>
                  <a:pt x="416774" y="2886"/>
                </a:lnTo>
                <a:lnTo>
                  <a:pt x="370332" y="0"/>
                </a:lnTo>
                <a:close/>
              </a:path>
            </a:pathLst>
          </a:custGeom>
          <a:solidFill>
            <a:srgbClr val="00AC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416655" y="4971669"/>
            <a:ext cx="353060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0">
                <a:solidFill>
                  <a:srgbClr val="FFFFFF"/>
                </a:solidFill>
                <a:latin typeface="Arial MT"/>
                <a:cs typeface="Arial MT"/>
              </a:rPr>
              <a:t>?!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572" y="4290060"/>
            <a:ext cx="2115820" cy="1880870"/>
          </a:xfrm>
          <a:custGeom>
            <a:avLst/>
            <a:gdLst/>
            <a:ahLst/>
            <a:cxnLst/>
            <a:rect l="l" t="t" r="r" b="b"/>
            <a:pathLst>
              <a:path w="2115820" h="1880870">
                <a:moveTo>
                  <a:pt x="2115312" y="0"/>
                </a:moveTo>
                <a:lnTo>
                  <a:pt x="0" y="0"/>
                </a:lnTo>
                <a:lnTo>
                  <a:pt x="0" y="1880616"/>
                </a:lnTo>
                <a:lnTo>
                  <a:pt x="2115312" y="1880616"/>
                </a:lnTo>
                <a:lnTo>
                  <a:pt x="2115312" y="0"/>
                </a:lnTo>
                <a:close/>
              </a:path>
            </a:pathLst>
          </a:custGeom>
          <a:solidFill>
            <a:srgbClr val="FFE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5572" y="4290060"/>
            <a:ext cx="211582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Petróleo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975" y="4495800"/>
            <a:ext cx="986027" cy="98602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955035" y="4290060"/>
            <a:ext cx="2115820" cy="1880870"/>
          </a:xfrm>
          <a:custGeom>
            <a:avLst/>
            <a:gdLst/>
            <a:ahLst/>
            <a:cxnLst/>
            <a:rect l="l" t="t" r="r" b="b"/>
            <a:pathLst>
              <a:path w="2115820" h="1880870">
                <a:moveTo>
                  <a:pt x="2115312" y="0"/>
                </a:moveTo>
                <a:lnTo>
                  <a:pt x="0" y="0"/>
                </a:lnTo>
                <a:lnTo>
                  <a:pt x="0" y="1880616"/>
                </a:lnTo>
                <a:lnTo>
                  <a:pt x="2115312" y="1880616"/>
                </a:lnTo>
                <a:lnTo>
                  <a:pt x="2115312" y="0"/>
                </a:lnTo>
                <a:close/>
              </a:path>
            </a:pathLst>
          </a:custGeom>
          <a:solidFill>
            <a:srgbClr val="FFE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55035" y="4290060"/>
            <a:ext cx="211582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248285">
              <a:lnSpc>
                <a:spcPct val="100000"/>
              </a:lnSpc>
            </a:pP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Gas</a:t>
            </a:r>
            <a:r>
              <a:rPr dirty="0" sz="1400" spc="-3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natural</a:t>
            </a:r>
            <a:r>
              <a:rPr dirty="0" sz="1400" spc="-6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 spc="-80">
                <a:solidFill>
                  <a:srgbClr val="44536A"/>
                </a:solidFill>
                <a:latin typeface="Arial MT"/>
                <a:cs typeface="Arial MT"/>
              </a:rPr>
              <a:t>·</a:t>
            </a:r>
            <a:r>
              <a:rPr dirty="0" sz="1400" spc="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Biogas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40" y="4495800"/>
            <a:ext cx="986027" cy="98602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526023" y="4290060"/>
            <a:ext cx="2735580" cy="1880870"/>
          </a:xfrm>
          <a:custGeom>
            <a:avLst/>
            <a:gdLst/>
            <a:ahLst/>
            <a:cxnLst/>
            <a:rect l="l" t="t" r="r" b="b"/>
            <a:pathLst>
              <a:path w="2735579" h="1880870">
                <a:moveTo>
                  <a:pt x="2735579" y="0"/>
                </a:moveTo>
                <a:lnTo>
                  <a:pt x="0" y="0"/>
                </a:lnTo>
                <a:lnTo>
                  <a:pt x="0" y="1880616"/>
                </a:lnTo>
                <a:lnTo>
                  <a:pt x="2735579" y="1880616"/>
                </a:lnTo>
                <a:lnTo>
                  <a:pt x="2735579" y="0"/>
                </a:lnTo>
                <a:close/>
              </a:path>
            </a:pathLst>
          </a:custGeom>
          <a:solidFill>
            <a:srgbClr val="C0EBF1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26023" y="4290060"/>
            <a:ext cx="273558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493395">
              <a:lnSpc>
                <a:spcPct val="100000"/>
              </a:lnSpc>
            </a:pP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Electricidad</a:t>
            </a:r>
            <a:r>
              <a:rPr dirty="0" sz="1400" spc="-6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4536A"/>
                </a:solidFill>
                <a:latin typeface="Arial MT"/>
                <a:cs typeface="Arial MT"/>
              </a:rPr>
              <a:t>renovable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8547" y="4495800"/>
            <a:ext cx="1970531" cy="98602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715756" y="4290060"/>
            <a:ext cx="2115820" cy="1880870"/>
          </a:xfrm>
          <a:custGeom>
            <a:avLst/>
            <a:gdLst/>
            <a:ahLst/>
            <a:cxnLst/>
            <a:rect l="l" t="t" r="r" b="b"/>
            <a:pathLst>
              <a:path w="2115820" h="1880870">
                <a:moveTo>
                  <a:pt x="2115311" y="0"/>
                </a:moveTo>
                <a:lnTo>
                  <a:pt x="0" y="0"/>
                </a:lnTo>
                <a:lnTo>
                  <a:pt x="0" y="1880616"/>
                </a:lnTo>
                <a:lnTo>
                  <a:pt x="2115311" y="1880616"/>
                </a:lnTo>
                <a:lnTo>
                  <a:pt x="2115311" y="0"/>
                </a:lnTo>
                <a:close/>
              </a:path>
            </a:pathLst>
          </a:custGeom>
          <a:solidFill>
            <a:srgbClr val="C0EBF1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715756" y="4290060"/>
            <a:ext cx="211582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545465">
              <a:lnSpc>
                <a:spcPct val="100000"/>
              </a:lnSpc>
            </a:pPr>
            <a:r>
              <a:rPr dirty="0" sz="1400" spc="5">
                <a:solidFill>
                  <a:srgbClr val="44536A"/>
                </a:solidFill>
                <a:latin typeface="Arial MT"/>
                <a:cs typeface="Arial MT"/>
              </a:rPr>
              <a:t>H</a:t>
            </a:r>
            <a:r>
              <a:rPr dirty="0" baseline="-21604" sz="1350" spc="7">
                <a:solidFill>
                  <a:srgbClr val="44536A"/>
                </a:solidFill>
                <a:latin typeface="Arial MT"/>
                <a:cs typeface="Arial MT"/>
              </a:rPr>
              <a:t>2</a:t>
            </a:r>
            <a:r>
              <a:rPr dirty="0" baseline="-21604" sz="1350" spc="165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44536A"/>
                </a:solidFill>
                <a:latin typeface="Arial MT"/>
                <a:cs typeface="Arial MT"/>
              </a:rPr>
              <a:t>renovable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81159" y="4495800"/>
            <a:ext cx="984503" cy="98602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285219" y="4290060"/>
            <a:ext cx="2115820" cy="1880870"/>
          </a:xfrm>
          <a:custGeom>
            <a:avLst/>
            <a:gdLst/>
            <a:ahLst/>
            <a:cxnLst/>
            <a:rect l="l" t="t" r="r" b="b"/>
            <a:pathLst>
              <a:path w="2115819" h="1880870">
                <a:moveTo>
                  <a:pt x="2115312" y="0"/>
                </a:moveTo>
                <a:lnTo>
                  <a:pt x="0" y="0"/>
                </a:lnTo>
                <a:lnTo>
                  <a:pt x="0" y="1880616"/>
                </a:lnTo>
                <a:lnTo>
                  <a:pt x="2115312" y="1880616"/>
                </a:lnTo>
                <a:lnTo>
                  <a:pt x="2115312" y="0"/>
                </a:lnTo>
                <a:close/>
              </a:path>
            </a:pathLst>
          </a:custGeom>
          <a:solidFill>
            <a:srgbClr val="C0EBF1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285219" y="4290060"/>
            <a:ext cx="211582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</a:pP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Captura</a:t>
            </a:r>
            <a:r>
              <a:rPr dirty="0" sz="1400" spc="-6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de</a:t>
            </a:r>
            <a:r>
              <a:rPr dirty="0" sz="1400" spc="-5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dirty="0" sz="1400" spc="5">
                <a:solidFill>
                  <a:srgbClr val="44536A"/>
                </a:solidFill>
                <a:latin typeface="Arial MT"/>
                <a:cs typeface="Arial MT"/>
              </a:rPr>
              <a:t>CO</a:t>
            </a:r>
            <a:r>
              <a:rPr dirty="0" baseline="-21604" sz="1350" spc="7">
                <a:solidFill>
                  <a:srgbClr val="44536A"/>
                </a:solidFill>
                <a:latin typeface="Arial MT"/>
                <a:cs typeface="Arial MT"/>
              </a:rPr>
              <a:t>2</a:t>
            </a:r>
            <a:endParaRPr baseline="-21604" sz="135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50623" y="4495800"/>
            <a:ext cx="984503" cy="98602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3854684" y="4290060"/>
            <a:ext cx="2115820" cy="1880870"/>
          </a:xfrm>
          <a:custGeom>
            <a:avLst/>
            <a:gdLst/>
            <a:ahLst/>
            <a:cxnLst/>
            <a:rect l="l" t="t" r="r" b="b"/>
            <a:pathLst>
              <a:path w="2115819" h="1880870">
                <a:moveTo>
                  <a:pt x="2115311" y="0"/>
                </a:moveTo>
                <a:lnTo>
                  <a:pt x="0" y="0"/>
                </a:lnTo>
                <a:lnTo>
                  <a:pt x="0" y="1880616"/>
                </a:lnTo>
                <a:lnTo>
                  <a:pt x="2115311" y="1880616"/>
                </a:lnTo>
                <a:lnTo>
                  <a:pt x="2115311" y="0"/>
                </a:lnTo>
                <a:close/>
              </a:path>
            </a:pathLst>
          </a:custGeom>
          <a:solidFill>
            <a:srgbClr val="C0EBF1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3854684" y="4290060"/>
            <a:ext cx="2115820" cy="1880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410209">
              <a:lnSpc>
                <a:spcPct val="100000"/>
              </a:lnSpc>
            </a:pPr>
            <a:r>
              <a:rPr dirty="0" sz="1400">
                <a:solidFill>
                  <a:srgbClr val="44536A"/>
                </a:solidFill>
                <a:latin typeface="Arial MT"/>
                <a:cs typeface="Arial MT"/>
              </a:rPr>
              <a:t>Biocombustibles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20087" y="4495800"/>
            <a:ext cx="984503" cy="98602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597023" y="4959222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4536A"/>
                </a:solidFill>
                <a:latin typeface="Arial MT"/>
                <a:cs typeface="Arial MT"/>
              </a:rPr>
              <a:t>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66740" y="4959222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4536A"/>
                </a:solidFill>
                <a:latin typeface="Arial MT"/>
                <a:cs typeface="Arial MT"/>
              </a:rPr>
              <a:t>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57361" y="4959222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4536A"/>
                </a:solidFill>
                <a:latin typeface="Arial MT"/>
                <a:cs typeface="Arial MT"/>
              </a:rPr>
              <a:t>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27206" y="4959222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4536A"/>
                </a:solidFill>
                <a:latin typeface="Arial MT"/>
                <a:cs typeface="Arial MT"/>
              </a:rPr>
              <a:t>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96925" y="4959222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4536A"/>
                </a:solidFill>
                <a:latin typeface="Arial MT"/>
                <a:cs typeface="Arial MT"/>
              </a:rPr>
              <a:t>+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300" y="270510"/>
            <a:ext cx="1145159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000" spc="-60">
                <a:solidFill>
                  <a:srgbClr val="FF9F0E"/>
                </a:solidFill>
                <a:latin typeface="Tahoma"/>
                <a:cs typeface="Tahoma"/>
              </a:rPr>
              <a:t>Transic</a:t>
            </a:r>
            <a:r>
              <a:rPr dirty="0" sz="2000" spc="-40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FF9F0E"/>
                </a:solidFill>
                <a:latin typeface="Tahoma"/>
                <a:cs typeface="Tahoma"/>
              </a:rPr>
              <a:t>ón</a:t>
            </a:r>
            <a:r>
              <a:rPr dirty="0" sz="2000" spc="-180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FF9F0E"/>
                </a:solidFill>
                <a:latin typeface="Tahoma"/>
                <a:cs typeface="Tahoma"/>
              </a:rPr>
              <a:t>energética,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85">
                <a:solidFill>
                  <a:srgbClr val="FF9F0E"/>
                </a:solidFill>
                <a:latin typeface="Tahoma"/>
                <a:cs typeface="Tahoma"/>
              </a:rPr>
              <a:t>eje</a:t>
            </a:r>
            <a:r>
              <a:rPr dirty="0" sz="2000" spc="-16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9F0E"/>
                </a:solidFill>
                <a:latin typeface="Tahoma"/>
                <a:cs typeface="Tahoma"/>
              </a:rPr>
              <a:t>estratég</a:t>
            </a:r>
            <a:r>
              <a:rPr dirty="0" sz="2000" spc="-25">
                <a:solidFill>
                  <a:srgbClr val="FF9F0E"/>
                </a:solidFill>
                <a:latin typeface="Tahoma"/>
                <a:cs typeface="Tahoma"/>
              </a:rPr>
              <a:t>i</a:t>
            </a:r>
            <a:r>
              <a:rPr dirty="0" sz="2000" spc="-35">
                <a:solidFill>
                  <a:srgbClr val="FF9F0E"/>
                </a:solidFill>
                <a:latin typeface="Tahoma"/>
                <a:cs typeface="Tahoma"/>
              </a:rPr>
              <a:t>co</a:t>
            </a:r>
            <a:r>
              <a:rPr dirty="0" sz="2000" spc="-15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FF9F0E"/>
                </a:solidFill>
                <a:latin typeface="Tahoma"/>
                <a:cs typeface="Tahoma"/>
              </a:rPr>
              <a:t>para</a:t>
            </a:r>
            <a:r>
              <a:rPr dirty="0" sz="2000" spc="-185">
                <a:solidFill>
                  <a:srgbClr val="FF9F0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FF9F0E"/>
                </a:solidFill>
                <a:latin typeface="Tahoma"/>
                <a:cs typeface="Tahoma"/>
              </a:rPr>
              <a:t>Repsol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3295"/>
              </a:lnSpc>
            </a:pPr>
            <a:r>
              <a:rPr dirty="0" sz="2800" spc="-114" b="1">
                <a:solidFill>
                  <a:srgbClr val="00809A"/>
                </a:solidFill>
                <a:latin typeface="Trebuchet MS"/>
                <a:cs typeface="Trebuchet MS"/>
              </a:rPr>
              <a:t>Para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50" b="1">
                <a:solidFill>
                  <a:srgbClr val="00809A"/>
                </a:solidFill>
                <a:latin typeface="Trebuchet MS"/>
                <a:cs typeface="Trebuchet MS"/>
              </a:rPr>
              <a:t>una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5" b="1">
                <a:solidFill>
                  <a:srgbClr val="00809A"/>
                </a:solidFill>
                <a:latin typeface="Trebuchet MS"/>
                <a:cs typeface="Trebuchet MS"/>
              </a:rPr>
              <a:t>transición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20" b="1">
                <a:solidFill>
                  <a:srgbClr val="00809A"/>
                </a:solidFill>
                <a:latin typeface="Trebuchet MS"/>
                <a:cs typeface="Trebuchet MS"/>
              </a:rPr>
              <a:t>efectiva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75" b="1">
                <a:solidFill>
                  <a:srgbClr val="00809A"/>
                </a:solidFill>
                <a:latin typeface="Trebuchet MS"/>
                <a:cs typeface="Trebuchet MS"/>
              </a:rPr>
              <a:t>y</a:t>
            </a:r>
            <a:r>
              <a:rPr dirty="0" sz="2800" spc="-16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00809A"/>
                </a:solidFill>
                <a:latin typeface="Trebuchet MS"/>
                <a:cs typeface="Trebuchet MS"/>
              </a:rPr>
              <a:t>más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150" b="1">
                <a:solidFill>
                  <a:srgbClr val="00809A"/>
                </a:solidFill>
                <a:latin typeface="Trebuchet MS"/>
                <a:cs typeface="Trebuchet MS"/>
              </a:rPr>
              <a:t>rápida</a:t>
            </a:r>
            <a:r>
              <a:rPr dirty="0" sz="2800" spc="-15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90" b="1">
                <a:solidFill>
                  <a:srgbClr val="00809A"/>
                </a:solidFill>
                <a:latin typeface="Trebuchet MS"/>
                <a:cs typeface="Trebuchet MS"/>
              </a:rPr>
              <a:t>necesitamos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60" b="1">
                <a:solidFill>
                  <a:srgbClr val="00809A"/>
                </a:solidFill>
                <a:latin typeface="Trebuchet MS"/>
                <a:cs typeface="Trebuchet MS"/>
              </a:rPr>
              <a:t>todas</a:t>
            </a:r>
            <a:r>
              <a:rPr dirty="0" sz="2800" spc="-170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10" b="1">
                <a:solidFill>
                  <a:srgbClr val="00809A"/>
                </a:solidFill>
                <a:latin typeface="Trebuchet MS"/>
                <a:cs typeface="Trebuchet MS"/>
              </a:rPr>
              <a:t>las</a:t>
            </a:r>
            <a:r>
              <a:rPr dirty="0" sz="2800" spc="-165" b="1">
                <a:solidFill>
                  <a:srgbClr val="00809A"/>
                </a:solidFill>
                <a:latin typeface="Trebuchet MS"/>
                <a:cs typeface="Trebuchet MS"/>
              </a:rPr>
              <a:t> </a:t>
            </a:r>
            <a:r>
              <a:rPr dirty="0" sz="2800" spc="-90" b="1">
                <a:solidFill>
                  <a:srgbClr val="00809A"/>
                </a:solidFill>
                <a:latin typeface="Trebuchet MS"/>
                <a:cs typeface="Trebuchet MS"/>
              </a:rPr>
              <a:t>soluciones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03089" y="6902602"/>
            <a:ext cx="825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5A5A5A"/>
                </a:solidFill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</dc:creator>
  <dc:title>Presentación de PowerPoint</dc:title>
  <dcterms:created xsi:type="dcterms:W3CDTF">2023-10-24T10:26:35Z</dcterms:created>
  <dcterms:modified xsi:type="dcterms:W3CDTF">2023-10-24T10:26:35Z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2023-10-24T00:00:00Z</vt:filetime>
  </property>
</Properties>
</file>